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tl="1" saveSubsetFonts="1">
  <p:sldMasterIdLst>
    <p:sldMasterId id="2147483648" r:id="rId1"/>
  </p:sldMasterIdLst>
  <p:notesMasterIdLst>
    <p:notesMasterId r:id="rId26"/>
  </p:notesMasterIdLst>
  <p:sldIdLst>
    <p:sldId id="261" r:id="rId2"/>
    <p:sldId id="519" r:id="rId3"/>
    <p:sldId id="520" r:id="rId4"/>
    <p:sldId id="521" r:id="rId5"/>
    <p:sldId id="522" r:id="rId6"/>
    <p:sldId id="363" r:id="rId7"/>
    <p:sldId id="523" r:id="rId8"/>
    <p:sldId id="592" r:id="rId9"/>
    <p:sldId id="593" r:id="rId10"/>
    <p:sldId id="540" r:id="rId11"/>
    <p:sldId id="539" r:id="rId12"/>
    <p:sldId id="594" r:id="rId13"/>
    <p:sldId id="595" r:id="rId14"/>
    <p:sldId id="596" r:id="rId15"/>
    <p:sldId id="597" r:id="rId16"/>
    <p:sldId id="598" r:id="rId17"/>
    <p:sldId id="599" r:id="rId18"/>
    <p:sldId id="600" r:id="rId19"/>
    <p:sldId id="601" r:id="rId20"/>
    <p:sldId id="602" r:id="rId21"/>
    <p:sldId id="603" r:id="rId22"/>
    <p:sldId id="604" r:id="rId23"/>
    <p:sldId id="605" r:id="rId24"/>
    <p:sldId id="606" r:id="rId25"/>
  </p:sldIdLst>
  <p:sldSz cx="12192000" cy="6858000"/>
  <p:notesSz cx="6858000" cy="9144000"/>
  <p:defaultTextStyle>
    <a:defPPr>
      <a:defRPr lang="en-US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360"/>
    <a:srgbClr val="9C4226"/>
    <a:srgbClr val="701B3A"/>
    <a:srgbClr val="953693"/>
    <a:srgbClr val="007336"/>
    <a:srgbClr val="7C5096"/>
    <a:srgbClr val="C32B36"/>
    <a:srgbClr val="39AA41"/>
    <a:srgbClr val="D52E72"/>
    <a:srgbClr val="FB7D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6C4405F-8B5D-4D94-BE0D-6DAD3F5EB27A}" v="91" dt="2026-10-05T16:14:48.51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סגנון ביניים 4 - הדגשה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3296810-A885-4BE3-A3E7-6D5BEEA58F35}" styleName="סגנון ביניים 2 - הדגשה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505E3EF-67EA-436B-97B2-0124C06EBD24}" styleName="סגנון ביניים 4 - הדגשה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סגנון ביניים 4 - הדגשה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F1AB2-1976-4502-BF36-3FF5EA218861}" styleName="סגנון ביניים 4 - הדגשה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7234" autoAdjust="0"/>
    <p:restoredTop sz="93362" autoAdjust="0"/>
  </p:normalViewPr>
  <p:slideViewPr>
    <p:cSldViewPr snapToGrid="0">
      <p:cViewPr varScale="1">
        <p:scale>
          <a:sx n="46" d="100"/>
          <a:sy n="46" d="100"/>
        </p:scale>
        <p:origin x="48" y="7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li Rouash" userId="21ae74ec1aaa5ff5" providerId="LiveId" clId="{9F3F9780-8565-4154-9B71-142F1BB5B918}"/>
    <pc:docChg chg="undo custSel addSld delSld modSld">
      <pc:chgData name="Tali Rouash" userId="21ae74ec1aaa5ff5" providerId="LiveId" clId="{9F3F9780-8565-4154-9B71-142F1BB5B918}" dt="2026-10-05T16:14:52.847" v="535" actId="1076"/>
      <pc:docMkLst>
        <pc:docMk/>
      </pc:docMkLst>
      <pc:sldChg chg="modSp mod">
        <pc:chgData name="Tali Rouash" userId="21ae74ec1aaa5ff5" providerId="LiveId" clId="{9F3F9780-8565-4154-9B71-142F1BB5B918}" dt="2026-10-05T13:39:07.019" v="88" actId="20577"/>
        <pc:sldMkLst>
          <pc:docMk/>
          <pc:sldMk cId="1676085829" sldId="363"/>
        </pc:sldMkLst>
        <pc:spChg chg="mod">
          <ac:chgData name="Tali Rouash" userId="21ae74ec1aaa5ff5" providerId="LiveId" clId="{9F3F9780-8565-4154-9B71-142F1BB5B918}" dt="2026-10-05T13:39:07.019" v="88" actId="20577"/>
          <ac:spMkLst>
            <pc:docMk/>
            <pc:sldMk cId="1676085829" sldId="363"/>
            <ac:spMk id="3" creationId="{FE23E111-8885-EB58-671C-9C90179BE5DC}"/>
          </ac:spMkLst>
        </pc:spChg>
      </pc:sldChg>
      <pc:sldChg chg="addSp modSp mod">
        <pc:chgData name="Tali Rouash" userId="21ae74ec1aaa5ff5" providerId="LiveId" clId="{9F3F9780-8565-4154-9B71-142F1BB5B918}" dt="2026-10-05T16:04:01.550" v="528" actId="1076"/>
        <pc:sldMkLst>
          <pc:docMk/>
          <pc:sldMk cId="2400541156" sldId="519"/>
        </pc:sldMkLst>
        <pc:spChg chg="add mod">
          <ac:chgData name="Tali Rouash" userId="21ae74ec1aaa5ff5" providerId="LiveId" clId="{9F3F9780-8565-4154-9B71-142F1BB5B918}" dt="2026-10-05T16:04:01.550" v="528" actId="1076"/>
          <ac:spMkLst>
            <pc:docMk/>
            <pc:sldMk cId="2400541156" sldId="519"/>
            <ac:spMk id="2" creationId="{35819FAE-53C6-5F34-10F3-BB78A1B73D11}"/>
          </ac:spMkLst>
        </pc:spChg>
        <pc:spChg chg="mod">
          <ac:chgData name="Tali Rouash" userId="21ae74ec1aaa5ff5" providerId="LiveId" clId="{9F3F9780-8565-4154-9B71-142F1BB5B918}" dt="2026-10-05T13:36:41.411" v="4" actId="20577"/>
          <ac:spMkLst>
            <pc:docMk/>
            <pc:sldMk cId="2400541156" sldId="519"/>
            <ac:spMk id="3" creationId="{88ABED5F-ECD0-FECC-86A6-85E0901604FE}"/>
          </ac:spMkLst>
        </pc:spChg>
      </pc:sldChg>
      <pc:sldChg chg="modSp add mod">
        <pc:chgData name="Tali Rouash" userId="21ae74ec1aaa5ff5" providerId="LiveId" clId="{9F3F9780-8565-4154-9B71-142F1BB5B918}" dt="2026-10-05T13:37:20.618" v="8" actId="20577"/>
        <pc:sldMkLst>
          <pc:docMk/>
          <pc:sldMk cId="3929868745" sldId="520"/>
        </pc:sldMkLst>
        <pc:spChg chg="mod">
          <ac:chgData name="Tali Rouash" userId="21ae74ec1aaa5ff5" providerId="LiveId" clId="{9F3F9780-8565-4154-9B71-142F1BB5B918}" dt="2026-10-05T13:37:20.618" v="8" actId="20577"/>
          <ac:spMkLst>
            <pc:docMk/>
            <pc:sldMk cId="3929868745" sldId="520"/>
            <ac:spMk id="2" creationId="{3E2421A4-1D16-397E-8B5B-F0E08A2F1EB4}"/>
          </ac:spMkLst>
        </pc:spChg>
      </pc:sldChg>
      <pc:sldChg chg="addSp delSp modSp add mod delAnim modAnim">
        <pc:chgData name="Tali Rouash" userId="21ae74ec1aaa5ff5" providerId="LiveId" clId="{9F3F9780-8565-4154-9B71-142F1BB5B918}" dt="2026-10-05T13:38:09.627" v="19"/>
        <pc:sldMkLst>
          <pc:docMk/>
          <pc:sldMk cId="7200597" sldId="521"/>
        </pc:sldMkLst>
        <pc:picChg chg="add mod">
          <ac:chgData name="Tali Rouash" userId="21ae74ec1aaa5ff5" providerId="LiveId" clId="{9F3F9780-8565-4154-9B71-142F1BB5B918}" dt="2026-10-05T13:37:43.507" v="16"/>
          <ac:picMkLst>
            <pc:docMk/>
            <pc:sldMk cId="7200597" sldId="521"/>
            <ac:picMk id="4" creationId="{509EF3D6-7174-1899-A2C4-C1EE4BC0069C}"/>
          </ac:picMkLst>
        </pc:picChg>
        <pc:picChg chg="del">
          <ac:chgData name="Tali Rouash" userId="21ae74ec1aaa5ff5" providerId="LiveId" clId="{9F3F9780-8565-4154-9B71-142F1BB5B918}" dt="2026-10-05T13:37:25.215" v="9" actId="478"/>
          <ac:picMkLst>
            <pc:docMk/>
            <pc:sldMk cId="7200597" sldId="521"/>
            <ac:picMk id="5" creationId="{24682ECE-6B7C-06B9-B2E2-378EB75C036D}"/>
          </ac:picMkLst>
        </pc:picChg>
        <pc:picChg chg="add mod">
          <ac:chgData name="Tali Rouash" userId="21ae74ec1aaa5ff5" providerId="LiveId" clId="{9F3F9780-8565-4154-9B71-142F1BB5B918}" dt="2026-10-05T13:38:07.116" v="18" actId="1076"/>
          <ac:picMkLst>
            <pc:docMk/>
            <pc:sldMk cId="7200597" sldId="521"/>
            <ac:picMk id="7" creationId="{C0E0D552-1AD9-3BB2-63F8-73D320B2CC68}"/>
          </ac:picMkLst>
        </pc:picChg>
        <pc:picChg chg="del">
          <ac:chgData name="Tali Rouash" userId="21ae74ec1aaa5ff5" providerId="LiveId" clId="{9F3F9780-8565-4154-9B71-142F1BB5B918}" dt="2026-10-05T13:37:26.188" v="10" actId="478"/>
          <ac:picMkLst>
            <pc:docMk/>
            <pc:sldMk cId="7200597" sldId="521"/>
            <ac:picMk id="8" creationId="{6A04B72A-C300-5F13-938B-AB824267D1D7}"/>
          </ac:picMkLst>
        </pc:picChg>
        <pc:picChg chg="del">
          <ac:chgData name="Tali Rouash" userId="21ae74ec1aaa5ff5" providerId="LiveId" clId="{9F3F9780-8565-4154-9B71-142F1BB5B918}" dt="2026-10-05T13:37:26.598" v="11" actId="478"/>
          <ac:picMkLst>
            <pc:docMk/>
            <pc:sldMk cId="7200597" sldId="521"/>
            <ac:picMk id="9" creationId="{1A17BC15-0040-B60E-B5B5-6326C187BB4A}"/>
          </ac:picMkLst>
        </pc:picChg>
        <pc:picChg chg="del">
          <ac:chgData name="Tali Rouash" userId="21ae74ec1aaa5ff5" providerId="LiveId" clId="{9F3F9780-8565-4154-9B71-142F1BB5B918}" dt="2026-10-05T13:37:27.081" v="12" actId="478"/>
          <ac:picMkLst>
            <pc:docMk/>
            <pc:sldMk cId="7200597" sldId="521"/>
            <ac:picMk id="10" creationId="{F61A3336-93E8-E817-E84D-B823DC4E1229}"/>
          </ac:picMkLst>
        </pc:picChg>
      </pc:sldChg>
      <pc:sldChg chg="modSp mod">
        <pc:chgData name="Tali Rouash" userId="21ae74ec1aaa5ff5" providerId="LiveId" clId="{9F3F9780-8565-4154-9B71-142F1BB5B918}" dt="2026-10-05T13:38:55.467" v="84" actId="20577"/>
        <pc:sldMkLst>
          <pc:docMk/>
          <pc:sldMk cId="3056582892" sldId="522"/>
        </pc:sldMkLst>
        <pc:spChg chg="mod">
          <ac:chgData name="Tali Rouash" userId="21ae74ec1aaa5ff5" providerId="LiveId" clId="{9F3F9780-8565-4154-9B71-142F1BB5B918}" dt="2026-10-05T13:38:40.106" v="51" actId="14100"/>
          <ac:spMkLst>
            <pc:docMk/>
            <pc:sldMk cId="3056582892" sldId="522"/>
            <ac:spMk id="3" creationId="{2878D6DF-33AD-9F30-1525-109BC80D19CD}"/>
          </ac:spMkLst>
        </pc:spChg>
        <pc:spChg chg="mod">
          <ac:chgData name="Tali Rouash" userId="21ae74ec1aaa5ff5" providerId="LiveId" clId="{9F3F9780-8565-4154-9B71-142F1BB5B918}" dt="2026-10-05T13:38:55.467" v="84" actId="20577"/>
          <ac:spMkLst>
            <pc:docMk/>
            <pc:sldMk cId="3056582892" sldId="522"/>
            <ac:spMk id="5" creationId="{F6D539C1-FA12-87E1-C262-3CAF9947D83B}"/>
          </ac:spMkLst>
        </pc:spChg>
      </pc:sldChg>
      <pc:sldChg chg="addSp delSp modSp mod delAnim modAnim">
        <pc:chgData name="Tali Rouash" userId="21ae74ec1aaa5ff5" providerId="LiveId" clId="{9F3F9780-8565-4154-9B71-142F1BB5B918}" dt="2026-10-05T13:40:08.653" v="110"/>
        <pc:sldMkLst>
          <pc:docMk/>
          <pc:sldMk cId="1824249464" sldId="523"/>
        </pc:sldMkLst>
        <pc:picChg chg="del">
          <ac:chgData name="Tali Rouash" userId="21ae74ec1aaa5ff5" providerId="LiveId" clId="{9F3F9780-8565-4154-9B71-142F1BB5B918}" dt="2026-10-05T13:39:10.269" v="90" actId="478"/>
          <ac:picMkLst>
            <pc:docMk/>
            <pc:sldMk cId="1824249464" sldId="523"/>
            <ac:picMk id="4" creationId="{F00CC532-56E0-E393-AAD4-281EDCCB69C2}"/>
          </ac:picMkLst>
        </pc:picChg>
        <pc:picChg chg="del">
          <ac:chgData name="Tali Rouash" userId="21ae74ec1aaa5ff5" providerId="LiveId" clId="{9F3F9780-8565-4154-9B71-142F1BB5B918}" dt="2026-10-05T13:39:09.624" v="89" actId="478"/>
          <ac:picMkLst>
            <pc:docMk/>
            <pc:sldMk cId="1824249464" sldId="523"/>
            <ac:picMk id="5" creationId="{DD43603D-A147-A969-0A3D-7235943C14A4}"/>
          </ac:picMkLst>
        </pc:picChg>
        <pc:picChg chg="del">
          <ac:chgData name="Tali Rouash" userId="21ae74ec1aaa5ff5" providerId="LiveId" clId="{9F3F9780-8565-4154-9B71-142F1BB5B918}" dt="2026-10-05T13:39:10.753" v="91" actId="478"/>
          <ac:picMkLst>
            <pc:docMk/>
            <pc:sldMk cId="1824249464" sldId="523"/>
            <ac:picMk id="6" creationId="{543B88DE-C90D-B676-4B72-F8F46F614E2D}"/>
          </ac:picMkLst>
        </pc:picChg>
        <pc:picChg chg="del">
          <ac:chgData name="Tali Rouash" userId="21ae74ec1aaa5ff5" providerId="LiveId" clId="{9F3F9780-8565-4154-9B71-142F1BB5B918}" dt="2026-10-05T13:39:11.880" v="92" actId="478"/>
          <ac:picMkLst>
            <pc:docMk/>
            <pc:sldMk cId="1824249464" sldId="523"/>
            <ac:picMk id="9" creationId="{7B3C693A-9B9F-2CFF-0401-3152ED361C77}"/>
          </ac:picMkLst>
        </pc:picChg>
        <pc:picChg chg="add mod modCrop">
          <ac:chgData name="Tali Rouash" userId="21ae74ec1aaa5ff5" providerId="LiveId" clId="{9F3F9780-8565-4154-9B71-142F1BB5B918}" dt="2026-10-05T13:39:32.584" v="95" actId="732"/>
          <ac:picMkLst>
            <pc:docMk/>
            <pc:sldMk cId="1824249464" sldId="523"/>
            <ac:picMk id="12" creationId="{84CBA412-57C5-1AB1-6BFA-77C7AA357E01}"/>
          </ac:picMkLst>
        </pc:picChg>
        <pc:picChg chg="add del">
          <ac:chgData name="Tali Rouash" userId="21ae74ec1aaa5ff5" providerId="LiveId" clId="{9F3F9780-8565-4154-9B71-142F1BB5B918}" dt="2026-10-05T13:39:35.250" v="97" actId="22"/>
          <ac:picMkLst>
            <pc:docMk/>
            <pc:sldMk cId="1824249464" sldId="523"/>
            <ac:picMk id="14" creationId="{AACF8EED-22E2-3EDD-B340-A60072163B61}"/>
          </ac:picMkLst>
        </pc:picChg>
        <pc:picChg chg="add mod modCrop">
          <ac:chgData name="Tali Rouash" userId="21ae74ec1aaa5ff5" providerId="LiveId" clId="{9F3F9780-8565-4154-9B71-142F1BB5B918}" dt="2026-10-05T13:39:46.979" v="102" actId="1076"/>
          <ac:picMkLst>
            <pc:docMk/>
            <pc:sldMk cId="1824249464" sldId="523"/>
            <ac:picMk id="15" creationId="{8820325F-5044-D6FF-CE40-4874AD19410D}"/>
          </ac:picMkLst>
        </pc:picChg>
        <pc:picChg chg="add mod modCrop">
          <ac:chgData name="Tali Rouash" userId="21ae74ec1aaa5ff5" providerId="LiveId" clId="{9F3F9780-8565-4154-9B71-142F1BB5B918}" dt="2026-10-05T13:40:06.728" v="109" actId="1076"/>
          <ac:picMkLst>
            <pc:docMk/>
            <pc:sldMk cId="1824249464" sldId="523"/>
            <ac:picMk id="16" creationId="{08B418B0-C758-D7F0-961F-AB5383CDD386}"/>
          </ac:picMkLst>
        </pc:picChg>
      </pc:sldChg>
      <pc:sldChg chg="del">
        <pc:chgData name="Tali Rouash" userId="21ae74ec1aaa5ff5" providerId="LiveId" clId="{9F3F9780-8565-4154-9B71-142F1BB5B918}" dt="2026-10-05T13:39:02.489" v="85" actId="47"/>
        <pc:sldMkLst>
          <pc:docMk/>
          <pc:sldMk cId="3952779481" sldId="538"/>
        </pc:sldMkLst>
      </pc:sldChg>
      <pc:sldChg chg="addSp delSp modSp mod delAnim modAnim">
        <pc:chgData name="Tali Rouash" userId="21ae74ec1aaa5ff5" providerId="LiveId" clId="{9F3F9780-8565-4154-9B71-142F1BB5B918}" dt="2026-10-05T13:56:19.038" v="211" actId="1076"/>
        <pc:sldMkLst>
          <pc:docMk/>
          <pc:sldMk cId="4191924355" sldId="539"/>
        </pc:sldMkLst>
        <pc:picChg chg="del">
          <ac:chgData name="Tali Rouash" userId="21ae74ec1aaa5ff5" providerId="LiveId" clId="{9F3F9780-8565-4154-9B71-142F1BB5B918}" dt="2026-10-05T13:52:56.806" v="193" actId="478"/>
          <ac:picMkLst>
            <pc:docMk/>
            <pc:sldMk cId="4191924355" sldId="539"/>
            <ac:picMk id="7" creationId="{BCE4F0F9-4C35-43FD-6673-FEB80739344B}"/>
          </ac:picMkLst>
        </pc:picChg>
        <pc:picChg chg="del">
          <ac:chgData name="Tali Rouash" userId="21ae74ec1aaa5ff5" providerId="LiveId" clId="{9F3F9780-8565-4154-9B71-142F1BB5B918}" dt="2026-10-05T13:52:57.339" v="194" actId="478"/>
          <ac:picMkLst>
            <pc:docMk/>
            <pc:sldMk cId="4191924355" sldId="539"/>
            <ac:picMk id="8" creationId="{93A2C166-2814-C722-6DC1-BA540B3ABE30}"/>
          </ac:picMkLst>
        </pc:picChg>
        <pc:picChg chg="del">
          <ac:chgData name="Tali Rouash" userId="21ae74ec1aaa5ff5" providerId="LiveId" clId="{9F3F9780-8565-4154-9B71-142F1BB5B918}" dt="2026-10-05T13:52:57.698" v="195" actId="478"/>
          <ac:picMkLst>
            <pc:docMk/>
            <pc:sldMk cId="4191924355" sldId="539"/>
            <ac:picMk id="10" creationId="{B24395A7-3A4D-6CD6-86BA-BC2C29A0A346}"/>
          </ac:picMkLst>
        </pc:picChg>
        <pc:picChg chg="add mod modCrop">
          <ac:chgData name="Tali Rouash" userId="21ae74ec1aaa5ff5" providerId="LiveId" clId="{9F3F9780-8565-4154-9B71-142F1BB5B918}" dt="2026-10-05T13:54:01.422" v="198" actId="732"/>
          <ac:picMkLst>
            <pc:docMk/>
            <pc:sldMk cId="4191924355" sldId="539"/>
            <ac:picMk id="12" creationId="{F8F5041A-7900-773C-7D7D-A6AC321317F4}"/>
          </ac:picMkLst>
        </pc:picChg>
        <pc:picChg chg="add mod modCrop">
          <ac:chgData name="Tali Rouash" userId="21ae74ec1aaa5ff5" providerId="LiveId" clId="{9F3F9780-8565-4154-9B71-142F1BB5B918}" dt="2026-10-05T13:56:19.038" v="211" actId="1076"/>
          <ac:picMkLst>
            <pc:docMk/>
            <pc:sldMk cId="4191924355" sldId="539"/>
            <ac:picMk id="13" creationId="{8633C9BB-6279-228E-2050-F122DEBECB13}"/>
          </ac:picMkLst>
        </pc:picChg>
        <pc:picChg chg="add mod modCrop">
          <ac:chgData name="Tali Rouash" userId="21ae74ec1aaa5ff5" providerId="LiveId" clId="{9F3F9780-8565-4154-9B71-142F1BB5B918}" dt="2026-10-05T13:56:15.942" v="210" actId="1076"/>
          <ac:picMkLst>
            <pc:docMk/>
            <pc:sldMk cId="4191924355" sldId="539"/>
            <ac:picMk id="14" creationId="{96E26101-90DC-EA8D-EDDE-2270895A8D8B}"/>
          </ac:picMkLst>
        </pc:picChg>
      </pc:sldChg>
      <pc:sldChg chg="modSp mod">
        <pc:chgData name="Tali Rouash" userId="21ae74ec1aaa5ff5" providerId="LiveId" clId="{9F3F9780-8565-4154-9B71-142F1BB5B918}" dt="2026-10-05T13:52:52.545" v="192" actId="20577"/>
        <pc:sldMkLst>
          <pc:docMk/>
          <pc:sldMk cId="3379029586" sldId="540"/>
        </pc:sldMkLst>
        <pc:spChg chg="mod">
          <ac:chgData name="Tali Rouash" userId="21ae74ec1aaa5ff5" providerId="LiveId" clId="{9F3F9780-8565-4154-9B71-142F1BB5B918}" dt="2026-10-05T13:52:46.314" v="189" actId="6549"/>
          <ac:spMkLst>
            <pc:docMk/>
            <pc:sldMk cId="3379029586" sldId="540"/>
            <ac:spMk id="2" creationId="{D9A323A8-33E5-D277-E908-881AA74FEC2B}"/>
          </ac:spMkLst>
        </pc:spChg>
        <pc:spChg chg="mod">
          <ac:chgData name="Tali Rouash" userId="21ae74ec1aaa5ff5" providerId="LiveId" clId="{9F3F9780-8565-4154-9B71-142F1BB5B918}" dt="2026-10-05T13:52:52.545" v="192" actId="20577"/>
          <ac:spMkLst>
            <pc:docMk/>
            <pc:sldMk cId="3379029586" sldId="540"/>
            <ac:spMk id="3" creationId="{86846101-9AF0-B5F0-CBAC-B0C24861768E}"/>
          </ac:spMkLst>
        </pc:spChg>
      </pc:sldChg>
      <pc:sldChg chg="del">
        <pc:chgData name="Tali Rouash" userId="21ae74ec1aaa5ff5" providerId="LiveId" clId="{9F3F9780-8565-4154-9B71-142F1BB5B918}" dt="2026-10-05T13:58:43.161" v="241" actId="47"/>
        <pc:sldMkLst>
          <pc:docMk/>
          <pc:sldMk cId="1495505101" sldId="541"/>
        </pc:sldMkLst>
      </pc:sldChg>
      <pc:sldChg chg="del">
        <pc:chgData name="Tali Rouash" userId="21ae74ec1aaa5ff5" providerId="LiveId" clId="{9F3F9780-8565-4154-9B71-142F1BB5B918}" dt="2026-10-05T13:58:43.161" v="241" actId="47"/>
        <pc:sldMkLst>
          <pc:docMk/>
          <pc:sldMk cId="2546889717" sldId="542"/>
        </pc:sldMkLst>
      </pc:sldChg>
      <pc:sldChg chg="del">
        <pc:chgData name="Tali Rouash" userId="21ae74ec1aaa5ff5" providerId="LiveId" clId="{9F3F9780-8565-4154-9B71-142F1BB5B918}" dt="2026-10-05T13:58:43.161" v="241" actId="47"/>
        <pc:sldMkLst>
          <pc:docMk/>
          <pc:sldMk cId="3251778924" sldId="543"/>
        </pc:sldMkLst>
      </pc:sldChg>
      <pc:sldChg chg="del">
        <pc:chgData name="Tali Rouash" userId="21ae74ec1aaa5ff5" providerId="LiveId" clId="{9F3F9780-8565-4154-9B71-142F1BB5B918}" dt="2026-10-05T13:58:43.161" v="241" actId="47"/>
        <pc:sldMkLst>
          <pc:docMk/>
          <pc:sldMk cId="4111756087" sldId="544"/>
        </pc:sldMkLst>
      </pc:sldChg>
      <pc:sldChg chg="del">
        <pc:chgData name="Tali Rouash" userId="21ae74ec1aaa5ff5" providerId="LiveId" clId="{9F3F9780-8565-4154-9B71-142F1BB5B918}" dt="2026-10-05T13:58:43.161" v="241" actId="47"/>
        <pc:sldMkLst>
          <pc:docMk/>
          <pc:sldMk cId="3554152498" sldId="545"/>
        </pc:sldMkLst>
      </pc:sldChg>
      <pc:sldChg chg="del">
        <pc:chgData name="Tali Rouash" userId="21ae74ec1aaa5ff5" providerId="LiveId" clId="{9F3F9780-8565-4154-9B71-142F1BB5B918}" dt="2026-10-05T13:58:43.161" v="241" actId="47"/>
        <pc:sldMkLst>
          <pc:docMk/>
          <pc:sldMk cId="2568992631" sldId="546"/>
        </pc:sldMkLst>
      </pc:sldChg>
      <pc:sldChg chg="del">
        <pc:chgData name="Tali Rouash" userId="21ae74ec1aaa5ff5" providerId="LiveId" clId="{9F3F9780-8565-4154-9B71-142F1BB5B918}" dt="2026-10-05T13:58:43.161" v="241" actId="47"/>
        <pc:sldMkLst>
          <pc:docMk/>
          <pc:sldMk cId="3454248140" sldId="547"/>
        </pc:sldMkLst>
      </pc:sldChg>
      <pc:sldChg chg="del">
        <pc:chgData name="Tali Rouash" userId="21ae74ec1aaa5ff5" providerId="LiveId" clId="{9F3F9780-8565-4154-9B71-142F1BB5B918}" dt="2026-10-05T13:58:43.161" v="241" actId="47"/>
        <pc:sldMkLst>
          <pc:docMk/>
          <pc:sldMk cId="4160512765" sldId="548"/>
        </pc:sldMkLst>
      </pc:sldChg>
      <pc:sldChg chg="del">
        <pc:chgData name="Tali Rouash" userId="21ae74ec1aaa5ff5" providerId="LiveId" clId="{9F3F9780-8565-4154-9B71-142F1BB5B918}" dt="2026-10-05T13:58:43.161" v="241" actId="47"/>
        <pc:sldMkLst>
          <pc:docMk/>
          <pc:sldMk cId="464620817" sldId="549"/>
        </pc:sldMkLst>
      </pc:sldChg>
      <pc:sldChg chg="del">
        <pc:chgData name="Tali Rouash" userId="21ae74ec1aaa5ff5" providerId="LiveId" clId="{9F3F9780-8565-4154-9B71-142F1BB5B918}" dt="2026-10-05T13:58:43.161" v="241" actId="47"/>
        <pc:sldMkLst>
          <pc:docMk/>
          <pc:sldMk cId="583715958" sldId="550"/>
        </pc:sldMkLst>
      </pc:sldChg>
      <pc:sldChg chg="del">
        <pc:chgData name="Tali Rouash" userId="21ae74ec1aaa5ff5" providerId="LiveId" clId="{9F3F9780-8565-4154-9B71-142F1BB5B918}" dt="2026-10-05T13:58:43.161" v="241" actId="47"/>
        <pc:sldMkLst>
          <pc:docMk/>
          <pc:sldMk cId="1120469340" sldId="551"/>
        </pc:sldMkLst>
      </pc:sldChg>
      <pc:sldChg chg="del">
        <pc:chgData name="Tali Rouash" userId="21ae74ec1aaa5ff5" providerId="LiveId" clId="{9F3F9780-8565-4154-9B71-142F1BB5B918}" dt="2026-10-05T13:58:43.161" v="241" actId="47"/>
        <pc:sldMkLst>
          <pc:docMk/>
          <pc:sldMk cId="3666874289" sldId="552"/>
        </pc:sldMkLst>
      </pc:sldChg>
      <pc:sldChg chg="del">
        <pc:chgData name="Tali Rouash" userId="21ae74ec1aaa5ff5" providerId="LiveId" clId="{9F3F9780-8565-4154-9B71-142F1BB5B918}" dt="2026-10-05T13:58:43.161" v="241" actId="47"/>
        <pc:sldMkLst>
          <pc:docMk/>
          <pc:sldMk cId="3638487284" sldId="553"/>
        </pc:sldMkLst>
      </pc:sldChg>
      <pc:sldChg chg="del">
        <pc:chgData name="Tali Rouash" userId="21ae74ec1aaa5ff5" providerId="LiveId" clId="{9F3F9780-8565-4154-9B71-142F1BB5B918}" dt="2026-10-05T13:58:43.161" v="241" actId="47"/>
        <pc:sldMkLst>
          <pc:docMk/>
          <pc:sldMk cId="1442746514" sldId="554"/>
        </pc:sldMkLst>
      </pc:sldChg>
      <pc:sldChg chg="del">
        <pc:chgData name="Tali Rouash" userId="21ae74ec1aaa5ff5" providerId="LiveId" clId="{9F3F9780-8565-4154-9B71-142F1BB5B918}" dt="2026-10-05T13:58:43.161" v="241" actId="47"/>
        <pc:sldMkLst>
          <pc:docMk/>
          <pc:sldMk cId="3803806281" sldId="555"/>
        </pc:sldMkLst>
      </pc:sldChg>
      <pc:sldChg chg="del">
        <pc:chgData name="Tali Rouash" userId="21ae74ec1aaa5ff5" providerId="LiveId" clId="{9F3F9780-8565-4154-9B71-142F1BB5B918}" dt="2026-10-05T13:58:43.161" v="241" actId="47"/>
        <pc:sldMkLst>
          <pc:docMk/>
          <pc:sldMk cId="2696293865" sldId="556"/>
        </pc:sldMkLst>
      </pc:sldChg>
      <pc:sldChg chg="del">
        <pc:chgData name="Tali Rouash" userId="21ae74ec1aaa5ff5" providerId="LiveId" clId="{9F3F9780-8565-4154-9B71-142F1BB5B918}" dt="2026-10-05T13:58:43.161" v="241" actId="47"/>
        <pc:sldMkLst>
          <pc:docMk/>
          <pc:sldMk cId="71293790" sldId="558"/>
        </pc:sldMkLst>
      </pc:sldChg>
      <pc:sldChg chg="del">
        <pc:chgData name="Tali Rouash" userId="21ae74ec1aaa5ff5" providerId="LiveId" clId="{9F3F9780-8565-4154-9B71-142F1BB5B918}" dt="2026-10-05T13:58:43.161" v="241" actId="47"/>
        <pc:sldMkLst>
          <pc:docMk/>
          <pc:sldMk cId="1574337874" sldId="559"/>
        </pc:sldMkLst>
      </pc:sldChg>
      <pc:sldChg chg="del">
        <pc:chgData name="Tali Rouash" userId="21ae74ec1aaa5ff5" providerId="LiveId" clId="{9F3F9780-8565-4154-9B71-142F1BB5B918}" dt="2026-10-05T13:58:43.161" v="241" actId="47"/>
        <pc:sldMkLst>
          <pc:docMk/>
          <pc:sldMk cId="774697008" sldId="560"/>
        </pc:sldMkLst>
      </pc:sldChg>
      <pc:sldChg chg="del">
        <pc:chgData name="Tali Rouash" userId="21ae74ec1aaa5ff5" providerId="LiveId" clId="{9F3F9780-8565-4154-9B71-142F1BB5B918}" dt="2026-10-05T13:58:43.161" v="241" actId="47"/>
        <pc:sldMkLst>
          <pc:docMk/>
          <pc:sldMk cId="1662768550" sldId="561"/>
        </pc:sldMkLst>
      </pc:sldChg>
      <pc:sldChg chg="del">
        <pc:chgData name="Tali Rouash" userId="21ae74ec1aaa5ff5" providerId="LiveId" clId="{9F3F9780-8565-4154-9B71-142F1BB5B918}" dt="2026-10-05T13:58:43.161" v="241" actId="47"/>
        <pc:sldMkLst>
          <pc:docMk/>
          <pc:sldMk cId="1272546606" sldId="562"/>
        </pc:sldMkLst>
      </pc:sldChg>
      <pc:sldChg chg="del">
        <pc:chgData name="Tali Rouash" userId="21ae74ec1aaa5ff5" providerId="LiveId" clId="{9F3F9780-8565-4154-9B71-142F1BB5B918}" dt="2026-10-05T13:58:43.161" v="241" actId="47"/>
        <pc:sldMkLst>
          <pc:docMk/>
          <pc:sldMk cId="3302069147" sldId="563"/>
        </pc:sldMkLst>
      </pc:sldChg>
      <pc:sldChg chg="del">
        <pc:chgData name="Tali Rouash" userId="21ae74ec1aaa5ff5" providerId="LiveId" clId="{9F3F9780-8565-4154-9B71-142F1BB5B918}" dt="2026-10-05T13:58:43.161" v="241" actId="47"/>
        <pc:sldMkLst>
          <pc:docMk/>
          <pc:sldMk cId="146406397" sldId="564"/>
        </pc:sldMkLst>
      </pc:sldChg>
      <pc:sldChg chg="del">
        <pc:chgData name="Tali Rouash" userId="21ae74ec1aaa5ff5" providerId="LiveId" clId="{9F3F9780-8565-4154-9B71-142F1BB5B918}" dt="2026-10-05T13:58:43.161" v="241" actId="47"/>
        <pc:sldMkLst>
          <pc:docMk/>
          <pc:sldMk cId="66977098" sldId="565"/>
        </pc:sldMkLst>
      </pc:sldChg>
      <pc:sldChg chg="del">
        <pc:chgData name="Tali Rouash" userId="21ae74ec1aaa5ff5" providerId="LiveId" clId="{9F3F9780-8565-4154-9B71-142F1BB5B918}" dt="2026-10-05T13:58:43.161" v="241" actId="47"/>
        <pc:sldMkLst>
          <pc:docMk/>
          <pc:sldMk cId="2160997706" sldId="566"/>
        </pc:sldMkLst>
      </pc:sldChg>
      <pc:sldChg chg="del">
        <pc:chgData name="Tali Rouash" userId="21ae74ec1aaa5ff5" providerId="LiveId" clId="{9F3F9780-8565-4154-9B71-142F1BB5B918}" dt="2026-10-05T13:58:43.161" v="241" actId="47"/>
        <pc:sldMkLst>
          <pc:docMk/>
          <pc:sldMk cId="91578815" sldId="567"/>
        </pc:sldMkLst>
      </pc:sldChg>
      <pc:sldChg chg="del">
        <pc:chgData name="Tali Rouash" userId="21ae74ec1aaa5ff5" providerId="LiveId" clId="{9F3F9780-8565-4154-9B71-142F1BB5B918}" dt="2026-10-05T13:58:43.161" v="241" actId="47"/>
        <pc:sldMkLst>
          <pc:docMk/>
          <pc:sldMk cId="1608772831" sldId="568"/>
        </pc:sldMkLst>
      </pc:sldChg>
      <pc:sldChg chg="del">
        <pc:chgData name="Tali Rouash" userId="21ae74ec1aaa5ff5" providerId="LiveId" clId="{9F3F9780-8565-4154-9B71-142F1BB5B918}" dt="2026-10-05T13:58:43.161" v="241" actId="47"/>
        <pc:sldMkLst>
          <pc:docMk/>
          <pc:sldMk cId="2644685074" sldId="569"/>
        </pc:sldMkLst>
      </pc:sldChg>
      <pc:sldChg chg="del">
        <pc:chgData name="Tali Rouash" userId="21ae74ec1aaa5ff5" providerId="LiveId" clId="{9F3F9780-8565-4154-9B71-142F1BB5B918}" dt="2026-10-05T13:58:43.161" v="241" actId="47"/>
        <pc:sldMkLst>
          <pc:docMk/>
          <pc:sldMk cId="11675877" sldId="570"/>
        </pc:sldMkLst>
      </pc:sldChg>
      <pc:sldChg chg="del">
        <pc:chgData name="Tali Rouash" userId="21ae74ec1aaa5ff5" providerId="LiveId" clId="{9F3F9780-8565-4154-9B71-142F1BB5B918}" dt="2026-10-05T13:58:43.161" v="241" actId="47"/>
        <pc:sldMkLst>
          <pc:docMk/>
          <pc:sldMk cId="4052334205" sldId="571"/>
        </pc:sldMkLst>
      </pc:sldChg>
      <pc:sldChg chg="del">
        <pc:chgData name="Tali Rouash" userId="21ae74ec1aaa5ff5" providerId="LiveId" clId="{9F3F9780-8565-4154-9B71-142F1BB5B918}" dt="2026-10-05T13:58:43.161" v="241" actId="47"/>
        <pc:sldMkLst>
          <pc:docMk/>
          <pc:sldMk cId="1501254101" sldId="572"/>
        </pc:sldMkLst>
      </pc:sldChg>
      <pc:sldChg chg="del">
        <pc:chgData name="Tali Rouash" userId="21ae74ec1aaa5ff5" providerId="LiveId" clId="{9F3F9780-8565-4154-9B71-142F1BB5B918}" dt="2026-10-05T13:58:43.161" v="241" actId="47"/>
        <pc:sldMkLst>
          <pc:docMk/>
          <pc:sldMk cId="1737392137" sldId="573"/>
        </pc:sldMkLst>
      </pc:sldChg>
      <pc:sldChg chg="del">
        <pc:chgData name="Tali Rouash" userId="21ae74ec1aaa5ff5" providerId="LiveId" clId="{9F3F9780-8565-4154-9B71-142F1BB5B918}" dt="2026-10-05T13:58:43.161" v="241" actId="47"/>
        <pc:sldMkLst>
          <pc:docMk/>
          <pc:sldMk cId="1623854546" sldId="574"/>
        </pc:sldMkLst>
      </pc:sldChg>
      <pc:sldChg chg="del">
        <pc:chgData name="Tali Rouash" userId="21ae74ec1aaa5ff5" providerId="LiveId" clId="{9F3F9780-8565-4154-9B71-142F1BB5B918}" dt="2026-10-05T13:58:43.161" v="241" actId="47"/>
        <pc:sldMkLst>
          <pc:docMk/>
          <pc:sldMk cId="4082934073" sldId="575"/>
        </pc:sldMkLst>
      </pc:sldChg>
      <pc:sldChg chg="del">
        <pc:chgData name="Tali Rouash" userId="21ae74ec1aaa5ff5" providerId="LiveId" clId="{9F3F9780-8565-4154-9B71-142F1BB5B918}" dt="2026-10-05T13:58:43.161" v="241" actId="47"/>
        <pc:sldMkLst>
          <pc:docMk/>
          <pc:sldMk cId="3254304303" sldId="576"/>
        </pc:sldMkLst>
      </pc:sldChg>
      <pc:sldChg chg="del">
        <pc:chgData name="Tali Rouash" userId="21ae74ec1aaa5ff5" providerId="LiveId" clId="{9F3F9780-8565-4154-9B71-142F1BB5B918}" dt="2026-10-05T13:58:43.161" v="241" actId="47"/>
        <pc:sldMkLst>
          <pc:docMk/>
          <pc:sldMk cId="2586025547" sldId="577"/>
        </pc:sldMkLst>
      </pc:sldChg>
      <pc:sldChg chg="del">
        <pc:chgData name="Tali Rouash" userId="21ae74ec1aaa5ff5" providerId="LiveId" clId="{9F3F9780-8565-4154-9B71-142F1BB5B918}" dt="2026-10-05T13:58:43.161" v="241" actId="47"/>
        <pc:sldMkLst>
          <pc:docMk/>
          <pc:sldMk cId="3854652777" sldId="578"/>
        </pc:sldMkLst>
      </pc:sldChg>
      <pc:sldChg chg="del">
        <pc:chgData name="Tali Rouash" userId="21ae74ec1aaa5ff5" providerId="LiveId" clId="{9F3F9780-8565-4154-9B71-142F1BB5B918}" dt="2026-10-05T13:58:43.161" v="241" actId="47"/>
        <pc:sldMkLst>
          <pc:docMk/>
          <pc:sldMk cId="3324529894" sldId="579"/>
        </pc:sldMkLst>
      </pc:sldChg>
      <pc:sldChg chg="del">
        <pc:chgData name="Tali Rouash" userId="21ae74ec1aaa5ff5" providerId="LiveId" clId="{9F3F9780-8565-4154-9B71-142F1BB5B918}" dt="2026-10-05T13:58:43.161" v="241" actId="47"/>
        <pc:sldMkLst>
          <pc:docMk/>
          <pc:sldMk cId="491202374" sldId="580"/>
        </pc:sldMkLst>
      </pc:sldChg>
      <pc:sldChg chg="del">
        <pc:chgData name="Tali Rouash" userId="21ae74ec1aaa5ff5" providerId="LiveId" clId="{9F3F9780-8565-4154-9B71-142F1BB5B918}" dt="2026-10-05T13:58:43.161" v="241" actId="47"/>
        <pc:sldMkLst>
          <pc:docMk/>
          <pc:sldMk cId="2001752236" sldId="581"/>
        </pc:sldMkLst>
      </pc:sldChg>
      <pc:sldChg chg="del">
        <pc:chgData name="Tali Rouash" userId="21ae74ec1aaa5ff5" providerId="LiveId" clId="{9F3F9780-8565-4154-9B71-142F1BB5B918}" dt="2026-10-05T13:58:43.161" v="241" actId="47"/>
        <pc:sldMkLst>
          <pc:docMk/>
          <pc:sldMk cId="2497750418" sldId="582"/>
        </pc:sldMkLst>
      </pc:sldChg>
      <pc:sldChg chg="del">
        <pc:chgData name="Tali Rouash" userId="21ae74ec1aaa5ff5" providerId="LiveId" clId="{9F3F9780-8565-4154-9B71-142F1BB5B918}" dt="2026-10-05T13:58:43.161" v="241" actId="47"/>
        <pc:sldMkLst>
          <pc:docMk/>
          <pc:sldMk cId="1456569488" sldId="583"/>
        </pc:sldMkLst>
      </pc:sldChg>
      <pc:sldChg chg="del">
        <pc:chgData name="Tali Rouash" userId="21ae74ec1aaa5ff5" providerId="LiveId" clId="{9F3F9780-8565-4154-9B71-142F1BB5B918}" dt="2026-10-05T13:58:43.161" v="241" actId="47"/>
        <pc:sldMkLst>
          <pc:docMk/>
          <pc:sldMk cId="2293790804" sldId="584"/>
        </pc:sldMkLst>
      </pc:sldChg>
      <pc:sldChg chg="del">
        <pc:chgData name="Tali Rouash" userId="21ae74ec1aaa5ff5" providerId="LiveId" clId="{9F3F9780-8565-4154-9B71-142F1BB5B918}" dt="2026-10-05T13:58:43.161" v="241" actId="47"/>
        <pc:sldMkLst>
          <pc:docMk/>
          <pc:sldMk cId="2989027143" sldId="585"/>
        </pc:sldMkLst>
      </pc:sldChg>
      <pc:sldChg chg="del">
        <pc:chgData name="Tali Rouash" userId="21ae74ec1aaa5ff5" providerId="LiveId" clId="{9F3F9780-8565-4154-9B71-142F1BB5B918}" dt="2026-10-05T13:58:43.161" v="241" actId="47"/>
        <pc:sldMkLst>
          <pc:docMk/>
          <pc:sldMk cId="1170151421" sldId="586"/>
        </pc:sldMkLst>
      </pc:sldChg>
      <pc:sldChg chg="del">
        <pc:chgData name="Tali Rouash" userId="21ae74ec1aaa5ff5" providerId="LiveId" clId="{9F3F9780-8565-4154-9B71-142F1BB5B918}" dt="2026-10-05T13:58:43.161" v="241" actId="47"/>
        <pc:sldMkLst>
          <pc:docMk/>
          <pc:sldMk cId="278436034" sldId="587"/>
        </pc:sldMkLst>
      </pc:sldChg>
      <pc:sldChg chg="del">
        <pc:chgData name="Tali Rouash" userId="21ae74ec1aaa5ff5" providerId="LiveId" clId="{9F3F9780-8565-4154-9B71-142F1BB5B918}" dt="2026-10-05T13:58:43.161" v="241" actId="47"/>
        <pc:sldMkLst>
          <pc:docMk/>
          <pc:sldMk cId="505197017" sldId="588"/>
        </pc:sldMkLst>
      </pc:sldChg>
      <pc:sldChg chg="del">
        <pc:chgData name="Tali Rouash" userId="21ae74ec1aaa5ff5" providerId="LiveId" clId="{9F3F9780-8565-4154-9B71-142F1BB5B918}" dt="2026-10-05T13:58:43.161" v="241" actId="47"/>
        <pc:sldMkLst>
          <pc:docMk/>
          <pc:sldMk cId="2712803376" sldId="589"/>
        </pc:sldMkLst>
      </pc:sldChg>
      <pc:sldChg chg="del">
        <pc:chgData name="Tali Rouash" userId="21ae74ec1aaa5ff5" providerId="LiveId" clId="{9F3F9780-8565-4154-9B71-142F1BB5B918}" dt="2026-10-05T13:58:43.161" v="241" actId="47"/>
        <pc:sldMkLst>
          <pc:docMk/>
          <pc:sldMk cId="2867136291" sldId="590"/>
        </pc:sldMkLst>
      </pc:sldChg>
      <pc:sldChg chg="del">
        <pc:chgData name="Tali Rouash" userId="21ae74ec1aaa5ff5" providerId="LiveId" clId="{9F3F9780-8565-4154-9B71-142F1BB5B918}" dt="2026-10-05T13:58:43.161" v="241" actId="47"/>
        <pc:sldMkLst>
          <pc:docMk/>
          <pc:sldMk cId="2394988246" sldId="591"/>
        </pc:sldMkLst>
      </pc:sldChg>
      <pc:sldChg chg="addSp delSp modSp add mod delAnim modAnim">
        <pc:chgData name="Tali Rouash" userId="21ae74ec1aaa5ff5" providerId="LiveId" clId="{9F3F9780-8565-4154-9B71-142F1BB5B918}" dt="2026-10-05T13:44:54.221" v="144"/>
        <pc:sldMkLst>
          <pc:docMk/>
          <pc:sldMk cId="4096545300" sldId="592"/>
        </pc:sldMkLst>
        <pc:picChg chg="add mod modCrop">
          <ac:chgData name="Tali Rouash" userId="21ae74ec1aaa5ff5" providerId="LiveId" clId="{9F3F9780-8565-4154-9B71-142F1BB5B918}" dt="2026-10-05T13:42:57.121" v="116" actId="732"/>
          <ac:picMkLst>
            <pc:docMk/>
            <pc:sldMk cId="4096545300" sldId="592"/>
            <ac:picMk id="4" creationId="{31E137A1-066F-5343-437B-4C1832FC776C}"/>
          </ac:picMkLst>
        </pc:picChg>
        <pc:picChg chg="add mod modCrop">
          <ac:chgData name="Tali Rouash" userId="21ae74ec1aaa5ff5" providerId="LiveId" clId="{9F3F9780-8565-4154-9B71-142F1BB5B918}" dt="2026-10-05T13:43:11.951" v="120" actId="1076"/>
          <ac:picMkLst>
            <pc:docMk/>
            <pc:sldMk cId="4096545300" sldId="592"/>
            <ac:picMk id="5" creationId="{AED8B2F8-9789-DF97-03EC-24E834D01053}"/>
          </ac:picMkLst>
        </pc:picChg>
        <pc:picChg chg="add mod modCrop">
          <ac:chgData name="Tali Rouash" userId="21ae74ec1aaa5ff5" providerId="LiveId" clId="{9F3F9780-8565-4154-9B71-142F1BB5B918}" dt="2026-10-05T13:43:35.272" v="125" actId="1076"/>
          <ac:picMkLst>
            <pc:docMk/>
            <pc:sldMk cId="4096545300" sldId="592"/>
            <ac:picMk id="6" creationId="{F9AFCB27-B1A4-6931-9A89-0805356CA933}"/>
          </ac:picMkLst>
        </pc:picChg>
        <pc:picChg chg="add mod modCrop">
          <ac:chgData name="Tali Rouash" userId="21ae74ec1aaa5ff5" providerId="LiveId" clId="{9F3F9780-8565-4154-9B71-142F1BB5B918}" dt="2026-10-05T13:43:49.510" v="129" actId="1076"/>
          <ac:picMkLst>
            <pc:docMk/>
            <pc:sldMk cId="4096545300" sldId="592"/>
            <ac:picMk id="7" creationId="{82029D3D-8EF2-EB96-FAF0-FDFE9C36A712}"/>
          </ac:picMkLst>
        </pc:picChg>
        <pc:picChg chg="add mod modCrop">
          <ac:chgData name="Tali Rouash" userId="21ae74ec1aaa5ff5" providerId="LiveId" clId="{9F3F9780-8565-4154-9B71-142F1BB5B918}" dt="2026-10-05T13:44:17.414" v="135" actId="732"/>
          <ac:picMkLst>
            <pc:docMk/>
            <pc:sldMk cId="4096545300" sldId="592"/>
            <ac:picMk id="8" creationId="{A2899E93-A9B1-496A-C55D-1F4F40C5F808}"/>
          </ac:picMkLst>
        </pc:picChg>
        <pc:picChg chg="add mod modCrop">
          <ac:chgData name="Tali Rouash" userId="21ae74ec1aaa5ff5" providerId="LiveId" clId="{9F3F9780-8565-4154-9B71-142F1BB5B918}" dt="2026-10-05T13:44:30.764" v="139" actId="1076"/>
          <ac:picMkLst>
            <pc:docMk/>
            <pc:sldMk cId="4096545300" sldId="592"/>
            <ac:picMk id="9" creationId="{817EE14A-5598-A551-E001-5E96497420FA}"/>
          </ac:picMkLst>
        </pc:picChg>
        <pc:picChg chg="del">
          <ac:chgData name="Tali Rouash" userId="21ae74ec1aaa5ff5" providerId="LiveId" clId="{9F3F9780-8565-4154-9B71-142F1BB5B918}" dt="2026-10-05T13:42:16.925" v="112" actId="478"/>
          <ac:picMkLst>
            <pc:docMk/>
            <pc:sldMk cId="4096545300" sldId="592"/>
            <ac:picMk id="12" creationId="{4CFF4D29-90B4-D66B-B3B4-6E1D99BD41AC}"/>
          </ac:picMkLst>
        </pc:picChg>
        <pc:picChg chg="del">
          <ac:chgData name="Tali Rouash" userId="21ae74ec1aaa5ff5" providerId="LiveId" clId="{9F3F9780-8565-4154-9B71-142F1BB5B918}" dt="2026-10-05T13:42:16.925" v="112" actId="478"/>
          <ac:picMkLst>
            <pc:docMk/>
            <pc:sldMk cId="4096545300" sldId="592"/>
            <ac:picMk id="15" creationId="{FFCE2F90-6FC3-37DB-DE26-68371EA64EC3}"/>
          </ac:picMkLst>
        </pc:picChg>
        <pc:picChg chg="del">
          <ac:chgData name="Tali Rouash" userId="21ae74ec1aaa5ff5" providerId="LiveId" clId="{9F3F9780-8565-4154-9B71-142F1BB5B918}" dt="2026-10-05T13:42:16.925" v="112" actId="478"/>
          <ac:picMkLst>
            <pc:docMk/>
            <pc:sldMk cId="4096545300" sldId="592"/>
            <ac:picMk id="16" creationId="{0C225F66-C341-00CB-13CE-0028CC1393DF}"/>
          </ac:picMkLst>
        </pc:picChg>
      </pc:sldChg>
      <pc:sldChg chg="addSp delSp modSp add mod delAnim modAnim">
        <pc:chgData name="Tali Rouash" userId="21ae74ec1aaa5ff5" providerId="LiveId" clId="{9F3F9780-8565-4154-9B71-142F1BB5B918}" dt="2026-10-05T16:14:25.943" v="531" actId="3626"/>
        <pc:sldMkLst>
          <pc:docMk/>
          <pc:sldMk cId="2814029794" sldId="593"/>
        </pc:sldMkLst>
        <pc:spChg chg="add mod">
          <ac:chgData name="Tali Rouash" userId="21ae74ec1aaa5ff5" providerId="LiveId" clId="{9F3F9780-8565-4154-9B71-142F1BB5B918}" dt="2026-10-05T16:14:25.943" v="531" actId="3626"/>
          <ac:spMkLst>
            <pc:docMk/>
            <pc:sldMk cId="2814029794" sldId="593"/>
            <ac:spMk id="16" creationId="{1A0CDAD5-F887-961E-4AAB-50F8D0D951E9}"/>
          </ac:spMkLst>
        </pc:spChg>
        <pc:picChg chg="add mod">
          <ac:chgData name="Tali Rouash" userId="21ae74ec1aaa5ff5" providerId="LiveId" clId="{9F3F9780-8565-4154-9B71-142F1BB5B918}" dt="2026-10-05T16:14:17.780" v="530" actId="1076"/>
          <ac:picMkLst>
            <pc:docMk/>
            <pc:sldMk cId="2814029794" sldId="593"/>
            <ac:picMk id="2" creationId="{901C57E3-36DD-2DBB-674A-83294E3626DC}"/>
          </ac:picMkLst>
        </pc:picChg>
        <pc:picChg chg="del">
          <ac:chgData name="Tali Rouash" userId="21ae74ec1aaa5ff5" providerId="LiveId" clId="{9F3F9780-8565-4154-9B71-142F1BB5B918}" dt="2026-10-05T13:45:15.646" v="146" actId="478"/>
          <ac:picMkLst>
            <pc:docMk/>
            <pc:sldMk cId="2814029794" sldId="593"/>
            <ac:picMk id="4" creationId="{8E7BCFF8-E5A9-4017-AD3E-41647A77381A}"/>
          </ac:picMkLst>
        </pc:picChg>
        <pc:picChg chg="del">
          <ac:chgData name="Tali Rouash" userId="21ae74ec1aaa5ff5" providerId="LiveId" clId="{9F3F9780-8565-4154-9B71-142F1BB5B918}" dt="2026-10-05T13:45:15.646" v="146" actId="478"/>
          <ac:picMkLst>
            <pc:docMk/>
            <pc:sldMk cId="2814029794" sldId="593"/>
            <ac:picMk id="5" creationId="{A32053CB-9F8E-FF8B-28F0-CB513DC4E489}"/>
          </ac:picMkLst>
        </pc:picChg>
        <pc:picChg chg="del">
          <ac:chgData name="Tali Rouash" userId="21ae74ec1aaa5ff5" providerId="LiveId" clId="{9F3F9780-8565-4154-9B71-142F1BB5B918}" dt="2026-10-05T13:45:15.646" v="146" actId="478"/>
          <ac:picMkLst>
            <pc:docMk/>
            <pc:sldMk cId="2814029794" sldId="593"/>
            <ac:picMk id="6" creationId="{85AF9001-FCC1-6360-ADEA-CB41E4F281A8}"/>
          </ac:picMkLst>
        </pc:picChg>
        <pc:picChg chg="del">
          <ac:chgData name="Tali Rouash" userId="21ae74ec1aaa5ff5" providerId="LiveId" clId="{9F3F9780-8565-4154-9B71-142F1BB5B918}" dt="2026-10-05T13:45:15.646" v="146" actId="478"/>
          <ac:picMkLst>
            <pc:docMk/>
            <pc:sldMk cId="2814029794" sldId="593"/>
            <ac:picMk id="7" creationId="{6196EB24-8A78-6D8A-5B55-F1DD183805E8}"/>
          </ac:picMkLst>
        </pc:picChg>
        <pc:picChg chg="del">
          <ac:chgData name="Tali Rouash" userId="21ae74ec1aaa5ff5" providerId="LiveId" clId="{9F3F9780-8565-4154-9B71-142F1BB5B918}" dt="2026-10-05T13:45:15.646" v="146" actId="478"/>
          <ac:picMkLst>
            <pc:docMk/>
            <pc:sldMk cId="2814029794" sldId="593"/>
            <ac:picMk id="8" creationId="{969131E7-DC46-6E4D-0F46-01705D2B3D09}"/>
          </ac:picMkLst>
        </pc:picChg>
        <pc:picChg chg="del">
          <ac:chgData name="Tali Rouash" userId="21ae74ec1aaa5ff5" providerId="LiveId" clId="{9F3F9780-8565-4154-9B71-142F1BB5B918}" dt="2026-10-05T13:45:15.646" v="146" actId="478"/>
          <ac:picMkLst>
            <pc:docMk/>
            <pc:sldMk cId="2814029794" sldId="593"/>
            <ac:picMk id="9" creationId="{5BE6C29B-02AD-82FB-2F9C-B9BDEA00FAB4}"/>
          </ac:picMkLst>
        </pc:picChg>
        <pc:picChg chg="add mod modCrop">
          <ac:chgData name="Tali Rouash" userId="21ae74ec1aaa5ff5" providerId="LiveId" clId="{9F3F9780-8565-4154-9B71-142F1BB5B918}" dt="2026-10-05T13:46:18.944" v="153" actId="732"/>
          <ac:picMkLst>
            <pc:docMk/>
            <pc:sldMk cId="2814029794" sldId="593"/>
            <ac:picMk id="10" creationId="{005A78CD-F2F5-1ABA-4850-CE305564F43F}"/>
          </ac:picMkLst>
        </pc:picChg>
        <pc:picChg chg="add mod modCrop">
          <ac:chgData name="Tali Rouash" userId="21ae74ec1aaa5ff5" providerId="LiveId" clId="{9F3F9780-8565-4154-9B71-142F1BB5B918}" dt="2026-10-05T13:46:24.823" v="154" actId="732"/>
          <ac:picMkLst>
            <pc:docMk/>
            <pc:sldMk cId="2814029794" sldId="593"/>
            <ac:picMk id="12" creationId="{3FB798E2-F0BC-A65E-A0E0-8453CA7AB106}"/>
          </ac:picMkLst>
        </pc:picChg>
        <pc:picChg chg="add mod modCrop">
          <ac:chgData name="Tali Rouash" userId="21ae74ec1aaa5ff5" providerId="LiveId" clId="{9F3F9780-8565-4154-9B71-142F1BB5B918}" dt="2026-10-05T13:46:34.474" v="157" actId="732"/>
          <ac:picMkLst>
            <pc:docMk/>
            <pc:sldMk cId="2814029794" sldId="593"/>
            <ac:picMk id="13" creationId="{E82B1BA3-68ED-BDB1-254F-2ABDE227B30A}"/>
          </ac:picMkLst>
        </pc:picChg>
        <pc:picChg chg="add mod modCrop">
          <ac:chgData name="Tali Rouash" userId="21ae74ec1aaa5ff5" providerId="LiveId" clId="{9F3F9780-8565-4154-9B71-142F1BB5B918}" dt="2026-10-05T13:46:49.159" v="161" actId="1076"/>
          <ac:picMkLst>
            <pc:docMk/>
            <pc:sldMk cId="2814029794" sldId="593"/>
            <ac:picMk id="14" creationId="{3B94E6CC-3F64-47E2-4E14-1955528BD3E0}"/>
          </ac:picMkLst>
        </pc:picChg>
      </pc:sldChg>
      <pc:sldChg chg="addSp delSp modSp add mod delAnim modAnim">
        <pc:chgData name="Tali Rouash" userId="21ae74ec1aaa5ff5" providerId="LiveId" clId="{9F3F9780-8565-4154-9B71-142F1BB5B918}" dt="2026-10-05T13:58:22.360" v="240"/>
        <pc:sldMkLst>
          <pc:docMk/>
          <pc:sldMk cId="4020022078" sldId="594"/>
        </pc:sldMkLst>
        <pc:picChg chg="add mod">
          <ac:chgData name="Tali Rouash" userId="21ae74ec1aaa5ff5" providerId="LiveId" clId="{9F3F9780-8565-4154-9B71-142F1BB5B918}" dt="2026-10-05T13:56:47.272" v="217"/>
          <ac:picMkLst>
            <pc:docMk/>
            <pc:sldMk cId="4020022078" sldId="594"/>
            <ac:picMk id="4" creationId="{C2B302FE-1F22-3793-E4FB-C5CAB66DFBA9}"/>
          </ac:picMkLst>
        </pc:picChg>
        <pc:picChg chg="add mod modCrop">
          <ac:chgData name="Tali Rouash" userId="21ae74ec1aaa5ff5" providerId="LiveId" clId="{9F3F9780-8565-4154-9B71-142F1BB5B918}" dt="2026-10-05T13:57:22.638" v="222" actId="732"/>
          <ac:picMkLst>
            <pc:docMk/>
            <pc:sldMk cId="4020022078" sldId="594"/>
            <ac:picMk id="6" creationId="{278CDD74-CCCC-BE67-E2CB-AABD13CA0FB2}"/>
          </ac:picMkLst>
        </pc:picChg>
        <pc:picChg chg="add mod modCrop">
          <ac:chgData name="Tali Rouash" userId="21ae74ec1aaa5ff5" providerId="LiveId" clId="{9F3F9780-8565-4154-9B71-142F1BB5B918}" dt="2026-10-05T13:57:42.942" v="227" actId="1076"/>
          <ac:picMkLst>
            <pc:docMk/>
            <pc:sldMk cId="4020022078" sldId="594"/>
            <ac:picMk id="7" creationId="{AC6A5BA6-31A4-B693-5878-0659CA6EE4D2}"/>
          </ac:picMkLst>
        </pc:picChg>
        <pc:picChg chg="add mod modCrop">
          <ac:chgData name="Tali Rouash" userId="21ae74ec1aaa5ff5" providerId="LiveId" clId="{9F3F9780-8565-4154-9B71-142F1BB5B918}" dt="2026-10-05T13:57:56.785" v="231" actId="1076"/>
          <ac:picMkLst>
            <pc:docMk/>
            <pc:sldMk cId="4020022078" sldId="594"/>
            <ac:picMk id="8" creationId="{1F7D74B6-4ED8-3100-2F02-C91BFF9750A1}"/>
          </ac:picMkLst>
        </pc:picChg>
        <pc:picChg chg="add mod modCrop">
          <ac:chgData name="Tali Rouash" userId="21ae74ec1aaa5ff5" providerId="LiveId" clId="{9F3F9780-8565-4154-9B71-142F1BB5B918}" dt="2026-10-05T13:58:12.110" v="236" actId="1076"/>
          <ac:picMkLst>
            <pc:docMk/>
            <pc:sldMk cId="4020022078" sldId="594"/>
            <ac:picMk id="9" creationId="{F5824B90-47A8-9997-312F-A7FBEB7860B7}"/>
          </ac:picMkLst>
        </pc:picChg>
        <pc:picChg chg="del">
          <ac:chgData name="Tali Rouash" userId="21ae74ec1aaa5ff5" providerId="LiveId" clId="{9F3F9780-8565-4154-9B71-142F1BB5B918}" dt="2026-10-05T13:56:37.708" v="213" actId="478"/>
          <ac:picMkLst>
            <pc:docMk/>
            <pc:sldMk cId="4020022078" sldId="594"/>
            <ac:picMk id="12" creationId="{248B3022-5A0A-8DF9-5379-0952ED671D76}"/>
          </ac:picMkLst>
        </pc:picChg>
        <pc:picChg chg="del">
          <ac:chgData name="Tali Rouash" userId="21ae74ec1aaa5ff5" providerId="LiveId" clId="{9F3F9780-8565-4154-9B71-142F1BB5B918}" dt="2026-10-05T13:56:37.708" v="213" actId="478"/>
          <ac:picMkLst>
            <pc:docMk/>
            <pc:sldMk cId="4020022078" sldId="594"/>
            <ac:picMk id="13" creationId="{42B16BA5-A007-2D9F-575B-D55FE49BF209}"/>
          </ac:picMkLst>
        </pc:picChg>
        <pc:picChg chg="del">
          <ac:chgData name="Tali Rouash" userId="21ae74ec1aaa5ff5" providerId="LiveId" clId="{9F3F9780-8565-4154-9B71-142F1BB5B918}" dt="2026-10-05T13:56:37.708" v="213" actId="478"/>
          <ac:picMkLst>
            <pc:docMk/>
            <pc:sldMk cId="4020022078" sldId="594"/>
            <ac:picMk id="14" creationId="{38596180-2655-5E16-A7EF-7A4A61B7C128}"/>
          </ac:picMkLst>
        </pc:picChg>
      </pc:sldChg>
      <pc:sldChg chg="modSp add mod">
        <pc:chgData name="Tali Rouash" userId="21ae74ec1aaa5ff5" providerId="LiveId" clId="{9F3F9780-8565-4154-9B71-142F1BB5B918}" dt="2026-10-05T14:00:05.766" v="298" actId="14100"/>
        <pc:sldMkLst>
          <pc:docMk/>
          <pc:sldMk cId="2595165361" sldId="595"/>
        </pc:sldMkLst>
        <pc:spChg chg="mod">
          <ac:chgData name="Tali Rouash" userId="21ae74ec1aaa5ff5" providerId="LiveId" clId="{9F3F9780-8565-4154-9B71-142F1BB5B918}" dt="2026-10-05T14:00:05.766" v="298" actId="14100"/>
          <ac:spMkLst>
            <pc:docMk/>
            <pc:sldMk cId="2595165361" sldId="595"/>
            <ac:spMk id="5" creationId="{A4ED6A2F-B027-7841-FE2A-184689B02313}"/>
          </ac:spMkLst>
        </pc:spChg>
      </pc:sldChg>
      <pc:sldChg chg="modSp add mod">
        <pc:chgData name="Tali Rouash" userId="21ae74ec1aaa5ff5" providerId="LiveId" clId="{9F3F9780-8565-4154-9B71-142F1BB5B918}" dt="2026-10-05T14:00:15.562" v="305" actId="20577"/>
        <pc:sldMkLst>
          <pc:docMk/>
          <pc:sldMk cId="93300294" sldId="596"/>
        </pc:sldMkLst>
        <pc:spChg chg="mod">
          <ac:chgData name="Tali Rouash" userId="21ae74ec1aaa5ff5" providerId="LiveId" clId="{9F3F9780-8565-4154-9B71-142F1BB5B918}" dt="2026-10-05T14:00:15.562" v="305" actId="20577"/>
          <ac:spMkLst>
            <pc:docMk/>
            <pc:sldMk cId="93300294" sldId="596"/>
            <ac:spMk id="3" creationId="{B2AE8B07-722E-E15D-9F56-A255660D7016}"/>
          </ac:spMkLst>
        </pc:spChg>
      </pc:sldChg>
      <pc:sldChg chg="addSp delSp modSp add mod delAnim modAnim">
        <pc:chgData name="Tali Rouash" userId="21ae74ec1aaa5ff5" providerId="LiveId" clId="{9F3F9780-8565-4154-9B71-142F1BB5B918}" dt="2026-10-05T14:01:21.463" v="319"/>
        <pc:sldMkLst>
          <pc:docMk/>
          <pc:sldMk cId="1605702225" sldId="597"/>
        </pc:sldMkLst>
        <pc:picChg chg="add mod">
          <ac:chgData name="Tali Rouash" userId="21ae74ec1aaa5ff5" providerId="LiveId" clId="{9F3F9780-8565-4154-9B71-142F1BB5B918}" dt="2026-10-05T14:00:39" v="310"/>
          <ac:picMkLst>
            <pc:docMk/>
            <pc:sldMk cId="1605702225" sldId="597"/>
            <ac:picMk id="4" creationId="{701C851B-25E7-9089-6C28-E03057BB8DD4}"/>
          </ac:picMkLst>
        </pc:picChg>
        <pc:picChg chg="add mod modCrop">
          <ac:chgData name="Tali Rouash" userId="21ae74ec1aaa5ff5" providerId="LiveId" clId="{9F3F9780-8565-4154-9B71-142F1BB5B918}" dt="2026-10-05T14:01:05.100" v="314" actId="732"/>
          <ac:picMkLst>
            <pc:docMk/>
            <pc:sldMk cId="1605702225" sldId="597"/>
            <ac:picMk id="6" creationId="{99BA227C-9994-E1EA-47CD-7F56F7CA478D}"/>
          </ac:picMkLst>
        </pc:picChg>
        <pc:picChg chg="add mod modCrop">
          <ac:chgData name="Tali Rouash" userId="21ae74ec1aaa5ff5" providerId="LiveId" clId="{9F3F9780-8565-4154-9B71-142F1BB5B918}" dt="2026-10-05T14:01:12.518" v="317" actId="732"/>
          <ac:picMkLst>
            <pc:docMk/>
            <pc:sldMk cId="1605702225" sldId="597"/>
            <ac:picMk id="7" creationId="{524AFA8A-6BCA-B224-6B0E-37F2DFD368EF}"/>
          </ac:picMkLst>
        </pc:picChg>
        <pc:picChg chg="del">
          <ac:chgData name="Tali Rouash" userId="21ae74ec1aaa5ff5" providerId="LiveId" clId="{9F3F9780-8565-4154-9B71-142F1BB5B918}" dt="2026-10-05T14:00:20.097" v="306" actId="478"/>
          <ac:picMkLst>
            <pc:docMk/>
            <pc:sldMk cId="1605702225" sldId="597"/>
            <ac:picMk id="12" creationId="{C4B37B0D-8B06-D16B-820D-375F0883F5AF}"/>
          </ac:picMkLst>
        </pc:picChg>
        <pc:picChg chg="del">
          <ac:chgData name="Tali Rouash" userId="21ae74ec1aaa5ff5" providerId="LiveId" clId="{9F3F9780-8565-4154-9B71-142F1BB5B918}" dt="2026-10-05T14:00:20.097" v="306" actId="478"/>
          <ac:picMkLst>
            <pc:docMk/>
            <pc:sldMk cId="1605702225" sldId="597"/>
            <ac:picMk id="15" creationId="{0E258702-E22B-7B74-63D9-84F57F7E0679}"/>
          </ac:picMkLst>
        </pc:picChg>
        <pc:picChg chg="del">
          <ac:chgData name="Tali Rouash" userId="21ae74ec1aaa5ff5" providerId="LiveId" clId="{9F3F9780-8565-4154-9B71-142F1BB5B918}" dt="2026-10-05T14:00:20.097" v="306" actId="478"/>
          <ac:picMkLst>
            <pc:docMk/>
            <pc:sldMk cId="1605702225" sldId="597"/>
            <ac:picMk id="16" creationId="{1200C320-9139-69E4-49D9-E21E700F15AB}"/>
          </ac:picMkLst>
        </pc:picChg>
      </pc:sldChg>
      <pc:sldChg chg="addSp delSp modSp add mod delAnim modAnim">
        <pc:chgData name="Tali Rouash" userId="21ae74ec1aaa5ff5" providerId="LiveId" clId="{9F3F9780-8565-4154-9B71-142F1BB5B918}" dt="2026-10-05T14:10:29.240" v="344" actId="1076"/>
        <pc:sldMkLst>
          <pc:docMk/>
          <pc:sldMk cId="2548839787" sldId="598"/>
        </pc:sldMkLst>
        <pc:picChg chg="add mod modCrop">
          <ac:chgData name="Tali Rouash" userId="21ae74ec1aaa5ff5" providerId="LiveId" clId="{9F3F9780-8565-4154-9B71-142F1BB5B918}" dt="2026-10-05T14:01:48.621" v="326" actId="1076"/>
          <ac:picMkLst>
            <pc:docMk/>
            <pc:sldMk cId="2548839787" sldId="598"/>
            <ac:picMk id="5" creationId="{0F514042-4B7E-75C2-76C3-F2F84B77B7B8}"/>
          </ac:picMkLst>
        </pc:picChg>
        <pc:picChg chg="del">
          <ac:chgData name="Tali Rouash" userId="21ae74ec1aaa5ff5" providerId="LiveId" clId="{9F3F9780-8565-4154-9B71-142F1BB5B918}" dt="2026-10-05T14:01:25.763" v="321" actId="478"/>
          <ac:picMkLst>
            <pc:docMk/>
            <pc:sldMk cId="2548839787" sldId="598"/>
            <ac:picMk id="6" creationId="{90FCAECB-7FF8-A197-2177-1675B47E8F8C}"/>
          </ac:picMkLst>
        </pc:picChg>
        <pc:picChg chg="del">
          <ac:chgData name="Tali Rouash" userId="21ae74ec1aaa5ff5" providerId="LiveId" clId="{9F3F9780-8565-4154-9B71-142F1BB5B918}" dt="2026-10-05T14:01:26.155" v="322" actId="478"/>
          <ac:picMkLst>
            <pc:docMk/>
            <pc:sldMk cId="2548839787" sldId="598"/>
            <ac:picMk id="7" creationId="{496AB498-1664-3C47-7DED-42C56AE3DC61}"/>
          </ac:picMkLst>
        </pc:picChg>
        <pc:picChg chg="add mod modCrop">
          <ac:chgData name="Tali Rouash" userId="21ae74ec1aaa5ff5" providerId="LiveId" clId="{9F3F9780-8565-4154-9B71-142F1BB5B918}" dt="2026-10-05T14:01:57.805" v="329" actId="732"/>
          <ac:picMkLst>
            <pc:docMk/>
            <pc:sldMk cId="2548839787" sldId="598"/>
            <ac:picMk id="8" creationId="{9B6996AB-3E59-160F-22DD-403F71DBA623}"/>
          </ac:picMkLst>
        </pc:picChg>
        <pc:picChg chg="add mod modCrop">
          <ac:chgData name="Tali Rouash" userId="21ae74ec1aaa5ff5" providerId="LiveId" clId="{9F3F9780-8565-4154-9B71-142F1BB5B918}" dt="2026-10-05T14:10:14.747" v="339" actId="732"/>
          <ac:picMkLst>
            <pc:docMk/>
            <pc:sldMk cId="2548839787" sldId="598"/>
            <ac:picMk id="10" creationId="{8B6C1561-FF03-272E-E668-1C7CA3A6297D}"/>
          </ac:picMkLst>
        </pc:picChg>
        <pc:picChg chg="add mod modCrop">
          <ac:chgData name="Tali Rouash" userId="21ae74ec1aaa5ff5" providerId="LiveId" clId="{9F3F9780-8565-4154-9B71-142F1BB5B918}" dt="2026-10-05T14:10:29.240" v="344" actId="1076"/>
          <ac:picMkLst>
            <pc:docMk/>
            <pc:sldMk cId="2548839787" sldId="598"/>
            <ac:picMk id="11" creationId="{ACF0997F-0F8F-20D4-F619-3F5BFA4089C5}"/>
          </ac:picMkLst>
        </pc:picChg>
      </pc:sldChg>
      <pc:sldChg chg="modSp add mod">
        <pc:chgData name="Tali Rouash" userId="21ae74ec1aaa5ff5" providerId="LiveId" clId="{9F3F9780-8565-4154-9B71-142F1BB5B918}" dt="2026-10-05T14:37:56.099" v="355" actId="6549"/>
        <pc:sldMkLst>
          <pc:docMk/>
          <pc:sldMk cId="180561249" sldId="599"/>
        </pc:sldMkLst>
        <pc:spChg chg="mod">
          <ac:chgData name="Tali Rouash" userId="21ae74ec1aaa5ff5" providerId="LiveId" clId="{9F3F9780-8565-4154-9B71-142F1BB5B918}" dt="2026-10-05T14:37:56.099" v="355" actId="6549"/>
          <ac:spMkLst>
            <pc:docMk/>
            <pc:sldMk cId="180561249" sldId="599"/>
            <ac:spMk id="3" creationId="{76568E03-0BDC-3966-82D8-EBCAB013942E}"/>
          </ac:spMkLst>
        </pc:spChg>
      </pc:sldChg>
      <pc:sldChg chg="addSp delSp modSp add mod delAnim modAnim">
        <pc:chgData name="Tali Rouash" userId="21ae74ec1aaa5ff5" providerId="LiveId" clId="{9F3F9780-8565-4154-9B71-142F1BB5B918}" dt="2026-10-05T14:40:17.929" v="377"/>
        <pc:sldMkLst>
          <pc:docMk/>
          <pc:sldMk cId="3653057993" sldId="600"/>
        </pc:sldMkLst>
        <pc:picChg chg="del mod">
          <ac:chgData name="Tali Rouash" userId="21ae74ec1aaa5ff5" providerId="LiveId" clId="{9F3F9780-8565-4154-9B71-142F1BB5B918}" dt="2026-10-05T14:38:02.385" v="359" actId="478"/>
          <ac:picMkLst>
            <pc:docMk/>
            <pc:sldMk cId="3653057993" sldId="600"/>
            <ac:picMk id="4" creationId="{19A044F7-9F3E-661A-557A-BB5CD32E61AF}"/>
          </ac:picMkLst>
        </pc:picChg>
        <pc:picChg chg="add mod modCrop">
          <ac:chgData name="Tali Rouash" userId="21ae74ec1aaa5ff5" providerId="LiveId" clId="{9F3F9780-8565-4154-9B71-142F1BB5B918}" dt="2026-10-05T14:39:30.596" v="368" actId="732"/>
          <ac:picMkLst>
            <pc:docMk/>
            <pc:sldMk cId="3653057993" sldId="600"/>
            <ac:picMk id="5" creationId="{8508F325-E441-078A-D75D-5FEC5D0CB2CE}"/>
          </ac:picMkLst>
        </pc:picChg>
        <pc:picChg chg="del mod">
          <ac:chgData name="Tali Rouash" userId="21ae74ec1aaa5ff5" providerId="LiveId" clId="{9F3F9780-8565-4154-9B71-142F1BB5B918}" dt="2026-10-05T14:38:01.968" v="358" actId="478"/>
          <ac:picMkLst>
            <pc:docMk/>
            <pc:sldMk cId="3653057993" sldId="600"/>
            <ac:picMk id="6" creationId="{2DB91FDA-1D2F-4413-10B2-420672DBE815}"/>
          </ac:picMkLst>
        </pc:picChg>
        <pc:picChg chg="del">
          <ac:chgData name="Tali Rouash" userId="21ae74ec1aaa5ff5" providerId="LiveId" clId="{9F3F9780-8565-4154-9B71-142F1BB5B918}" dt="2026-10-05T14:38:01.345" v="357" actId="478"/>
          <ac:picMkLst>
            <pc:docMk/>
            <pc:sldMk cId="3653057993" sldId="600"/>
            <ac:picMk id="7" creationId="{7AEDD005-A730-4229-AAD9-E12BF7034D9B}"/>
          </ac:picMkLst>
        </pc:picChg>
        <pc:picChg chg="add del mod">
          <ac:chgData name="Tali Rouash" userId="21ae74ec1aaa5ff5" providerId="LiveId" clId="{9F3F9780-8565-4154-9B71-142F1BB5B918}" dt="2026-10-05T14:39:21.396" v="367" actId="478"/>
          <ac:picMkLst>
            <pc:docMk/>
            <pc:sldMk cId="3653057993" sldId="600"/>
            <ac:picMk id="9" creationId="{B683801D-E06B-9233-EF1E-B723F73D899B}"/>
          </ac:picMkLst>
        </pc:picChg>
        <pc:picChg chg="add mod modCrop">
          <ac:chgData name="Tali Rouash" userId="21ae74ec1aaa5ff5" providerId="LiveId" clId="{9F3F9780-8565-4154-9B71-142F1BB5B918}" dt="2026-10-05T14:40:12.314" v="376" actId="1076"/>
          <ac:picMkLst>
            <pc:docMk/>
            <pc:sldMk cId="3653057993" sldId="600"/>
            <ac:picMk id="10" creationId="{1CF96F64-0213-2271-4626-A47AC6984425}"/>
          </ac:picMkLst>
        </pc:picChg>
      </pc:sldChg>
      <pc:sldChg chg="addSp modSp add mod modAnim">
        <pc:chgData name="Tali Rouash" userId="21ae74ec1aaa5ff5" providerId="LiveId" clId="{9F3F9780-8565-4154-9B71-142F1BB5B918}" dt="2026-10-05T14:42:03.498" v="398"/>
        <pc:sldMkLst>
          <pc:docMk/>
          <pc:sldMk cId="2258992419" sldId="601"/>
        </pc:sldMkLst>
        <pc:picChg chg="add mod modCrop">
          <ac:chgData name="Tali Rouash" userId="21ae74ec1aaa5ff5" providerId="LiveId" clId="{9F3F9780-8565-4154-9B71-142F1BB5B918}" dt="2026-10-05T14:41:18.886" v="386" actId="1076"/>
          <ac:picMkLst>
            <pc:docMk/>
            <pc:sldMk cId="2258992419" sldId="601"/>
            <ac:picMk id="2" creationId="{CCDD3132-0F2F-001E-1CFB-367A6A0661F3}"/>
          </ac:picMkLst>
        </pc:picChg>
        <pc:picChg chg="add mod modCrop">
          <ac:chgData name="Tali Rouash" userId="21ae74ec1aaa5ff5" providerId="LiveId" clId="{9F3F9780-8565-4154-9B71-142F1BB5B918}" dt="2026-10-05T14:41:28.920" v="390" actId="1076"/>
          <ac:picMkLst>
            <pc:docMk/>
            <pc:sldMk cId="2258992419" sldId="601"/>
            <ac:picMk id="4" creationId="{1A826EF9-507E-F651-C720-5D739B918F8C}"/>
          </ac:picMkLst>
        </pc:picChg>
        <pc:picChg chg="mod modCrop">
          <ac:chgData name="Tali Rouash" userId="21ae74ec1aaa5ff5" providerId="LiveId" clId="{9F3F9780-8565-4154-9B71-142F1BB5B918}" dt="2026-10-05T14:40:59.767" v="382" actId="732"/>
          <ac:picMkLst>
            <pc:docMk/>
            <pc:sldMk cId="2258992419" sldId="601"/>
            <ac:picMk id="5" creationId="{7EC9C25E-7650-52B8-86BA-0140CECB7C4F}"/>
          </ac:picMkLst>
        </pc:picChg>
        <pc:picChg chg="mod modCrop">
          <ac:chgData name="Tali Rouash" userId="21ae74ec1aaa5ff5" providerId="LiveId" clId="{9F3F9780-8565-4154-9B71-142F1BB5B918}" dt="2026-10-05T14:41:40.042" v="393" actId="732"/>
          <ac:picMkLst>
            <pc:docMk/>
            <pc:sldMk cId="2258992419" sldId="601"/>
            <ac:picMk id="9" creationId="{84CFAF6A-B666-1449-3910-E1971989698F}"/>
          </ac:picMkLst>
        </pc:picChg>
      </pc:sldChg>
      <pc:sldChg chg="addSp delSp modSp add mod delAnim">
        <pc:chgData name="Tali Rouash" userId="21ae74ec1aaa5ff5" providerId="LiveId" clId="{9F3F9780-8565-4154-9B71-142F1BB5B918}" dt="2026-10-05T14:45:04.729" v="408" actId="732"/>
        <pc:sldMkLst>
          <pc:docMk/>
          <pc:sldMk cId="2202804711" sldId="602"/>
        </pc:sldMkLst>
        <pc:picChg chg="del">
          <ac:chgData name="Tali Rouash" userId="21ae74ec1aaa5ff5" providerId="LiveId" clId="{9F3F9780-8565-4154-9B71-142F1BB5B918}" dt="2026-10-05T14:42:14.072" v="400" actId="478"/>
          <ac:picMkLst>
            <pc:docMk/>
            <pc:sldMk cId="2202804711" sldId="602"/>
            <ac:picMk id="2" creationId="{5D1C9692-CC37-4F46-4688-A992FFE28F4B}"/>
          </ac:picMkLst>
        </pc:picChg>
        <pc:picChg chg="del">
          <ac:chgData name="Tali Rouash" userId="21ae74ec1aaa5ff5" providerId="LiveId" clId="{9F3F9780-8565-4154-9B71-142F1BB5B918}" dt="2026-10-05T14:42:14.072" v="400" actId="478"/>
          <ac:picMkLst>
            <pc:docMk/>
            <pc:sldMk cId="2202804711" sldId="602"/>
            <ac:picMk id="4" creationId="{B5782238-17D9-6FA9-4059-6754A67F5525}"/>
          </ac:picMkLst>
        </pc:picChg>
        <pc:picChg chg="del">
          <ac:chgData name="Tali Rouash" userId="21ae74ec1aaa5ff5" providerId="LiveId" clId="{9F3F9780-8565-4154-9B71-142F1BB5B918}" dt="2026-10-05T14:42:14.072" v="400" actId="478"/>
          <ac:picMkLst>
            <pc:docMk/>
            <pc:sldMk cId="2202804711" sldId="602"/>
            <ac:picMk id="5" creationId="{63DC0BD8-C571-184D-981E-F2A09956BBF5}"/>
          </ac:picMkLst>
        </pc:picChg>
        <pc:picChg chg="add mod">
          <ac:chgData name="Tali Rouash" userId="21ae74ec1aaa5ff5" providerId="LiveId" clId="{9F3F9780-8565-4154-9B71-142F1BB5B918}" dt="2026-10-05T14:44:28.294" v="402" actId="1076"/>
          <ac:picMkLst>
            <pc:docMk/>
            <pc:sldMk cId="2202804711" sldId="602"/>
            <ac:picMk id="7" creationId="{05900E34-455A-07DF-A81C-51E80C336447}"/>
          </ac:picMkLst>
        </pc:picChg>
        <pc:picChg chg="del">
          <ac:chgData name="Tali Rouash" userId="21ae74ec1aaa5ff5" providerId="LiveId" clId="{9F3F9780-8565-4154-9B71-142F1BB5B918}" dt="2026-10-05T14:42:14.072" v="400" actId="478"/>
          <ac:picMkLst>
            <pc:docMk/>
            <pc:sldMk cId="2202804711" sldId="602"/>
            <ac:picMk id="9" creationId="{190A71CE-453B-7124-3520-DF45423D25E5}"/>
          </ac:picMkLst>
        </pc:picChg>
        <pc:picChg chg="add mod modCrop">
          <ac:chgData name="Tali Rouash" userId="21ae74ec1aaa5ff5" providerId="LiveId" clId="{9F3F9780-8565-4154-9B71-142F1BB5B918}" dt="2026-10-05T14:44:55.618" v="405" actId="732"/>
          <ac:picMkLst>
            <pc:docMk/>
            <pc:sldMk cId="2202804711" sldId="602"/>
            <ac:picMk id="10" creationId="{33C61C81-8598-3DB6-63C7-37388B7B4FA6}"/>
          </ac:picMkLst>
        </pc:picChg>
        <pc:picChg chg="add mod modCrop">
          <ac:chgData name="Tali Rouash" userId="21ae74ec1aaa5ff5" providerId="LiveId" clId="{9F3F9780-8565-4154-9B71-142F1BB5B918}" dt="2026-10-05T14:45:04.729" v="408" actId="732"/>
          <ac:picMkLst>
            <pc:docMk/>
            <pc:sldMk cId="2202804711" sldId="602"/>
            <ac:picMk id="11" creationId="{FA7FC825-AF7C-03AE-82AF-8BADFB5357AB}"/>
          </ac:picMkLst>
        </pc:picChg>
      </pc:sldChg>
      <pc:sldChg chg="addSp delSp modSp add mod">
        <pc:chgData name="Tali Rouash" userId="21ae74ec1aaa5ff5" providerId="LiveId" clId="{9F3F9780-8565-4154-9B71-142F1BB5B918}" dt="2026-10-05T16:14:52.847" v="535" actId="1076"/>
        <pc:sldMkLst>
          <pc:docMk/>
          <pc:sldMk cId="2119826784" sldId="603"/>
        </pc:sldMkLst>
        <pc:spChg chg="add mod">
          <ac:chgData name="Tali Rouash" userId="21ae74ec1aaa5ff5" providerId="LiveId" clId="{9F3F9780-8565-4154-9B71-142F1BB5B918}" dt="2026-10-05T16:14:40.216" v="533" actId="3626"/>
          <ac:spMkLst>
            <pc:docMk/>
            <pc:sldMk cId="2119826784" sldId="603"/>
            <ac:spMk id="8" creationId="{33BF45DD-9EFC-FA65-2921-89BEE550ACC0}"/>
          </ac:spMkLst>
        </pc:spChg>
        <pc:picChg chg="add mod modCrop">
          <ac:chgData name="Tali Rouash" userId="21ae74ec1aaa5ff5" providerId="LiveId" clId="{9F3F9780-8565-4154-9B71-142F1BB5B918}" dt="2026-10-05T14:45:30.037" v="415" actId="1076"/>
          <ac:picMkLst>
            <pc:docMk/>
            <pc:sldMk cId="2119826784" sldId="603"/>
            <ac:picMk id="2" creationId="{AF13A06B-5433-0B3E-968C-DFA8DFC010AC}"/>
          </ac:picMkLst>
        </pc:picChg>
        <pc:picChg chg="add mod">
          <ac:chgData name="Tali Rouash" userId="21ae74ec1aaa5ff5" providerId="LiveId" clId="{9F3F9780-8565-4154-9B71-142F1BB5B918}" dt="2026-10-05T16:14:52.847" v="535" actId="1076"/>
          <ac:picMkLst>
            <pc:docMk/>
            <pc:sldMk cId="2119826784" sldId="603"/>
            <ac:picMk id="4" creationId="{95A87AE5-1682-51E7-FB7C-0530A2053E00}"/>
          </ac:picMkLst>
        </pc:picChg>
        <pc:picChg chg="add mod">
          <ac:chgData name="Tali Rouash" userId="21ae74ec1aaa5ff5" providerId="LiveId" clId="{9F3F9780-8565-4154-9B71-142F1BB5B918}" dt="2026-10-05T14:45:45.424" v="417" actId="1076"/>
          <ac:picMkLst>
            <pc:docMk/>
            <pc:sldMk cId="2119826784" sldId="603"/>
            <ac:picMk id="5" creationId="{866B8115-676F-3AB8-49E3-6D0E539FEEF2}"/>
          </ac:picMkLst>
        </pc:picChg>
        <pc:picChg chg="del">
          <ac:chgData name="Tali Rouash" userId="21ae74ec1aaa5ff5" providerId="LiveId" clId="{9F3F9780-8565-4154-9B71-142F1BB5B918}" dt="2026-10-05T14:45:26.298" v="414" actId="478"/>
          <ac:picMkLst>
            <pc:docMk/>
            <pc:sldMk cId="2119826784" sldId="603"/>
            <ac:picMk id="10" creationId="{AA38764B-9F11-308C-4CE0-4E4BA3EA54E3}"/>
          </ac:picMkLst>
        </pc:picChg>
        <pc:picChg chg="del">
          <ac:chgData name="Tali Rouash" userId="21ae74ec1aaa5ff5" providerId="LiveId" clId="{9F3F9780-8565-4154-9B71-142F1BB5B918}" dt="2026-10-05T14:45:25.629" v="413" actId="478"/>
          <ac:picMkLst>
            <pc:docMk/>
            <pc:sldMk cId="2119826784" sldId="603"/>
            <ac:picMk id="11" creationId="{498CCAA7-9A54-AAE1-4A29-AE2D5655E08C}"/>
          </ac:picMkLst>
        </pc:picChg>
      </pc:sldChg>
      <pc:sldChg chg="modSp add mod">
        <pc:chgData name="Tali Rouash" userId="21ae74ec1aaa5ff5" providerId="LiveId" clId="{9F3F9780-8565-4154-9B71-142F1BB5B918}" dt="2026-10-05T14:48:10.416" v="460" actId="20577"/>
        <pc:sldMkLst>
          <pc:docMk/>
          <pc:sldMk cId="3556747478" sldId="604"/>
        </pc:sldMkLst>
        <pc:spChg chg="mod">
          <ac:chgData name="Tali Rouash" userId="21ae74ec1aaa5ff5" providerId="LiveId" clId="{9F3F9780-8565-4154-9B71-142F1BB5B918}" dt="2026-10-05T14:48:10.416" v="460" actId="20577"/>
          <ac:spMkLst>
            <pc:docMk/>
            <pc:sldMk cId="3556747478" sldId="604"/>
            <ac:spMk id="3" creationId="{7FC0C64F-517F-4594-F726-A5026D66BA91}"/>
          </ac:spMkLst>
        </pc:spChg>
      </pc:sldChg>
      <pc:sldChg chg="addSp delSp modSp add mod delAnim modAnim">
        <pc:chgData name="Tali Rouash" userId="21ae74ec1aaa5ff5" providerId="LiveId" clId="{9F3F9780-8565-4154-9B71-142F1BB5B918}" dt="2026-10-05T14:53:28.590" v="518"/>
        <pc:sldMkLst>
          <pc:docMk/>
          <pc:sldMk cId="124406322" sldId="605"/>
        </pc:sldMkLst>
        <pc:picChg chg="add mod modCrop">
          <ac:chgData name="Tali Rouash" userId="21ae74ec1aaa5ff5" providerId="LiveId" clId="{9F3F9780-8565-4154-9B71-142F1BB5B918}" dt="2026-10-05T14:48:57.184" v="466" actId="732"/>
          <ac:picMkLst>
            <pc:docMk/>
            <pc:sldMk cId="124406322" sldId="605"/>
            <ac:picMk id="4" creationId="{FE14C123-2CCD-534B-1DB7-7BA0ECF84CBC}"/>
          </ac:picMkLst>
        </pc:picChg>
        <pc:picChg chg="del">
          <ac:chgData name="Tali Rouash" userId="21ae74ec1aaa5ff5" providerId="LiveId" clId="{9F3F9780-8565-4154-9B71-142F1BB5B918}" dt="2026-10-05T14:48:17.964" v="461" actId="478"/>
          <ac:picMkLst>
            <pc:docMk/>
            <pc:sldMk cId="124406322" sldId="605"/>
            <ac:picMk id="5" creationId="{9F2AF8C2-9FDE-9810-71F8-C8854F83119D}"/>
          </ac:picMkLst>
        </pc:picChg>
        <pc:picChg chg="add mod modCrop">
          <ac:chgData name="Tali Rouash" userId="21ae74ec1aaa5ff5" providerId="LiveId" clId="{9F3F9780-8565-4154-9B71-142F1BB5B918}" dt="2026-10-05T14:49:26.260" v="474" actId="1076"/>
          <ac:picMkLst>
            <pc:docMk/>
            <pc:sldMk cId="124406322" sldId="605"/>
            <ac:picMk id="7" creationId="{C9C7F49D-4B0A-CCA4-1653-FD734B96FDDD}"/>
          </ac:picMkLst>
        </pc:picChg>
        <pc:picChg chg="add mod modCrop">
          <ac:chgData name="Tali Rouash" userId="21ae74ec1aaa5ff5" providerId="LiveId" clId="{9F3F9780-8565-4154-9B71-142F1BB5B918}" dt="2026-10-05T14:49:16.178" v="472" actId="1076"/>
          <ac:picMkLst>
            <pc:docMk/>
            <pc:sldMk cId="124406322" sldId="605"/>
            <ac:picMk id="8" creationId="{C8AE87BD-C562-1D5D-F5DB-9FB84EF42FED}"/>
          </ac:picMkLst>
        </pc:picChg>
        <pc:picChg chg="add del mod">
          <ac:chgData name="Tali Rouash" userId="21ae74ec1aaa5ff5" providerId="LiveId" clId="{9F3F9780-8565-4154-9B71-142F1BB5B918}" dt="2026-10-05T14:49:06.227" v="469" actId="478"/>
          <ac:picMkLst>
            <pc:docMk/>
            <pc:sldMk cId="124406322" sldId="605"/>
            <ac:picMk id="9" creationId="{12D0FABF-61C0-753D-128B-30F372E2E7C8}"/>
          </ac:picMkLst>
        </pc:picChg>
        <pc:picChg chg="del">
          <ac:chgData name="Tali Rouash" userId="21ae74ec1aaa5ff5" providerId="LiveId" clId="{9F3F9780-8565-4154-9B71-142F1BB5B918}" dt="2026-10-05T14:48:17.964" v="461" actId="478"/>
          <ac:picMkLst>
            <pc:docMk/>
            <pc:sldMk cId="124406322" sldId="605"/>
            <ac:picMk id="10" creationId="{E2E587CA-57B8-6A82-B959-7B6EB51405BD}"/>
          </ac:picMkLst>
        </pc:picChg>
        <pc:picChg chg="add mod modCrop">
          <ac:chgData name="Tali Rouash" userId="21ae74ec1aaa5ff5" providerId="LiveId" clId="{9F3F9780-8565-4154-9B71-142F1BB5B918}" dt="2026-10-05T14:52:22.320" v="507" actId="1076"/>
          <ac:picMkLst>
            <pc:docMk/>
            <pc:sldMk cId="124406322" sldId="605"/>
            <ac:picMk id="11" creationId="{B699CBA1-2FA1-CD18-9FCE-D5723D0BCF7C}"/>
          </ac:picMkLst>
        </pc:picChg>
        <pc:picChg chg="add mod modCrop">
          <ac:chgData name="Tali Rouash" userId="21ae74ec1aaa5ff5" providerId="LiveId" clId="{9F3F9780-8565-4154-9B71-142F1BB5B918}" dt="2026-10-05T14:52:22.320" v="507" actId="1076"/>
          <ac:picMkLst>
            <pc:docMk/>
            <pc:sldMk cId="124406322" sldId="605"/>
            <ac:picMk id="12" creationId="{8DFE14F4-AB1A-560C-58BE-3136F4249F46}"/>
          </ac:picMkLst>
        </pc:picChg>
        <pc:picChg chg="add mod modCrop">
          <ac:chgData name="Tali Rouash" userId="21ae74ec1aaa5ff5" providerId="LiveId" clId="{9F3F9780-8565-4154-9B71-142F1BB5B918}" dt="2026-10-05T14:52:22.320" v="507" actId="1076"/>
          <ac:picMkLst>
            <pc:docMk/>
            <pc:sldMk cId="124406322" sldId="605"/>
            <ac:picMk id="13" creationId="{EE1772C1-000F-D145-9CFC-7A913B396317}"/>
          </ac:picMkLst>
        </pc:picChg>
      </pc:sldChg>
      <pc:sldChg chg="addSp delSp modSp add mod delAnim modAnim">
        <pc:chgData name="Tali Rouash" userId="21ae74ec1aaa5ff5" providerId="LiveId" clId="{9F3F9780-8565-4154-9B71-142F1BB5B918}" dt="2026-10-05T14:53:36.663" v="520"/>
        <pc:sldMkLst>
          <pc:docMk/>
          <pc:sldMk cId="3565698207" sldId="606"/>
        </pc:sldMkLst>
        <pc:picChg chg="add mod modCrop">
          <ac:chgData name="Tali Rouash" userId="21ae74ec1aaa5ff5" providerId="LiveId" clId="{9F3F9780-8565-4154-9B71-142F1BB5B918}" dt="2026-10-05T14:52:30.736" v="508" actId="1076"/>
          <ac:picMkLst>
            <pc:docMk/>
            <pc:sldMk cId="3565698207" sldId="606"/>
            <ac:picMk id="2" creationId="{C792DC56-B312-FC13-68A9-24CA1BBF444D}"/>
          </ac:picMkLst>
        </pc:picChg>
        <pc:picChg chg="add mod modCrop">
          <ac:chgData name="Tali Rouash" userId="21ae74ec1aaa5ff5" providerId="LiveId" clId="{9F3F9780-8565-4154-9B71-142F1BB5B918}" dt="2026-10-05T14:52:51.066" v="510" actId="732"/>
          <ac:picMkLst>
            <pc:docMk/>
            <pc:sldMk cId="3565698207" sldId="606"/>
            <ac:picMk id="6" creationId="{AE4A4333-65CE-6D7D-F2B4-9262DCF6D5D1}"/>
          </ac:picMkLst>
        </pc:picChg>
        <pc:picChg chg="add del mod modCrop">
          <ac:chgData name="Tali Rouash" userId="21ae74ec1aaa5ff5" providerId="LiveId" clId="{9F3F9780-8565-4154-9B71-142F1BB5B918}" dt="2026-10-05T14:50:53.405" v="493" actId="21"/>
          <ac:picMkLst>
            <pc:docMk/>
            <pc:sldMk cId="3565698207" sldId="606"/>
            <ac:picMk id="7" creationId="{B699CBA1-2FA1-CD18-9FCE-D5723D0BCF7C}"/>
          </ac:picMkLst>
        </pc:picChg>
        <pc:picChg chg="del">
          <ac:chgData name="Tali Rouash" userId="21ae74ec1aaa5ff5" providerId="LiveId" clId="{9F3F9780-8565-4154-9B71-142F1BB5B918}" dt="2026-10-05T14:49:34.116" v="476" actId="478"/>
          <ac:picMkLst>
            <pc:docMk/>
            <pc:sldMk cId="3565698207" sldId="606"/>
            <ac:picMk id="8" creationId="{C976091C-3CDE-5057-B24A-E6CE75683690}"/>
          </ac:picMkLst>
        </pc:picChg>
        <pc:picChg chg="add mod modCrop">
          <ac:chgData name="Tali Rouash" userId="21ae74ec1aaa5ff5" providerId="LiveId" clId="{9F3F9780-8565-4154-9B71-142F1BB5B918}" dt="2026-10-05T14:53:04.411" v="514" actId="1076"/>
          <ac:picMkLst>
            <pc:docMk/>
            <pc:sldMk cId="3565698207" sldId="606"/>
            <ac:picMk id="9" creationId="{8B6AF98E-EF62-64CE-E809-B22B4DAE265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fld id="{747F07EA-0942-4464-B1D7-D7CDD732BD60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en-US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fld id="{0CAE58E4-E829-4046-A3B8-8AF34F0A3A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7371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5155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51734D-9D90-372B-2929-DF5396E8FC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E88EA1F4-DCDA-6423-29FF-670484AD36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4EF5B02A-07CD-0281-3934-FE065A56F6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5D944B5E-20DF-A50C-8D89-48B7E0DB9D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4596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411D28-29D0-F1CA-06B9-AA4DC5D7E0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8928570B-013A-D082-4431-35339AF4F2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08ED0B49-272A-2721-4F45-C0D100FCE4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03E65E9A-C681-F93E-4744-473D5D4E4E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4326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2A180-4CE6-F0AA-88C0-0CEC07926A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6B331E36-D367-08C6-87D0-1D0A673BD8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EEE7E436-492B-C2D4-54A9-CE1E36ABA1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FFAF1968-C1FE-CAA8-91D5-3E6CEB48A9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4896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A10DBE-98AF-4D60-8133-017E3E7AD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A5D395A0-D6D2-1E37-21B8-DCD72DD58F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CD05E317-B6C7-DC1D-D286-038CFC23B1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62C3C696-9CC7-620C-857A-D26BF156F0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5578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2731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8DBBA4-7A12-6B8C-92D7-6E9CAF698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C6B4A482-CE1A-8165-6506-1737372776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9E3FB8EA-7723-138D-057A-3BB1530634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03972F2F-FC11-2B61-04A7-C0BEAEE740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5134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91303E-4A2B-0E89-4D47-EC5E478E65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EE59509B-DB23-AE14-0181-01CD604D53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1CC6666A-5321-0FC4-C853-34D3222A2D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78F8D0-8C53-5906-896F-3438A237F2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7245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C2A2DD-C681-1F3F-772F-3B82D87719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888E8F11-6808-47F2-584B-76BF19889C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21217B36-AB55-43CF-D54B-BBB7CFFA9C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072DCB76-41EE-0287-A126-AC284366E4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2834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92F929-EBC9-3796-9524-4D23F55476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BD03EFC8-725B-B167-FC54-6FD4D19064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A58228C3-FCDC-7F7C-DE86-A42ED5B0AC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9BC4FCCD-EAA3-96E0-0F6B-102EC932C0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7272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ABCF34-EFE1-482B-0A1A-BD4B829542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4C637AAC-9F9A-4E0A-E16B-6EC0869DD3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1CA99CC5-12F4-1789-3EBD-20A7743EC3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AEB0353C-A583-5F30-3A22-91D7260D4E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0809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A6B9FF-380B-0CB3-44CD-70DC698160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7A99F57D-02BD-1C51-F7A1-7D11D95ECB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DA747CDF-C286-AFDA-8343-B1CAEDE3B6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E74EADF8-5DC1-3668-8191-6DA76EADF2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222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D92845-EFAA-9B15-A5A2-AF0422AE79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E2F54BA3-C297-72B6-D005-18B6456546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165788C4-CF24-3C31-EB98-B4A966392F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3F47F2D2-5910-63E6-5743-D7C0089729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2162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8007A8-A409-9F2D-AAC3-E784F6B52A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041D52DE-5B91-4592-CC4F-FC8143EB6C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3F5E11ED-C990-BAA6-38C8-2773B1DA4F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44932F07-A43C-3F76-7D42-3F02F58C10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454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09BD6D-696E-0111-767E-0D4ABF2179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1C9E38AB-8216-E4D4-CCF7-C35C9F83C8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A89797A3-77B0-70B2-44A2-3C865F1357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215CC642-63CD-7588-9C35-FDC18661D1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1101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8AE8A8-5271-884D-4917-38973C91EB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4B12D665-A581-F9E4-25FC-8598FDE311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CCB1B79F-2675-B2D4-8035-3C30BEDE60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4EC73091-4754-B4C6-3293-DAEB8FDAB4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913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EAC5D9-24EE-3A05-7D87-35B1E170EC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C7ABFC46-0971-B5E9-5B21-A287594C4C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149E6950-DDD8-734A-BD53-1EB9647D50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F358576B-CDFE-3F4D-8EB9-7E3122ED10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0251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06A498-B598-2D8A-7C70-69A84B5A0A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98568459-A2E8-6544-486E-AF0179DBC6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3CE59E5C-F63B-71C3-2CED-6573CE295B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8B3C43C9-5C17-A713-B325-9C52A967D7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5781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8BE4B4-144F-535A-EF88-36FDA3D4E0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83CC96FF-06CA-82E9-E69F-F17C817C2F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D633A99C-B950-EA1D-380E-DE8DF27602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9B1AA6F-5BB5-3A63-0884-0662150EE4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4241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63BB1E-E091-B5A9-80A0-A1E272790F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99775D22-F9D2-E0EA-80A1-94922CC2B2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D16BDD94-43F4-831A-5532-3AB14BC4A0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4E95853A-5EF8-E2BD-054B-ACE0DFDA2C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46604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D6BCEC-19BA-38E0-C916-C668BBDA59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8FAB2D07-17CB-5CC4-AED8-64AF0BEA3F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D229E42F-7663-64A1-6EFE-C451D84F75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541C9970-D9A0-642F-78C4-86432BD3E7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25328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D70AEE-182A-123D-16D1-E9E23030E4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C91EA23F-CA9B-F3C3-8B6C-BF91D0B172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D811C61F-7E3C-C37A-EF22-73EF207500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657DFFDE-A5C9-D060-812B-4CA5A55807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22380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108661-BA51-6E50-68C0-AC665BB11C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8A034736-3E3F-9390-66AD-E0979501CD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85543E79-647F-C420-28AB-5301AA8629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AB2B35F-01E5-503B-125A-5F6A5C9D39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76703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2A16FC-8111-2B43-4F49-3732E83C93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EBF1BF7B-AD67-794D-20AF-4CA95F3254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BB228788-282A-4483-E29C-C2ABD29E9F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C6A07354-F51C-0876-2F5E-51FA922FAF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430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BCF8E81-96AC-EF2F-00D7-3BF3CBAFB7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2592334C-7F2C-96AC-7186-7C1640E2D6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DE7BADD7-A9D3-444E-F001-6C8191891E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EC10A-B35D-4039-BFA4-0E75FBA1DBB9}" type="datetime1">
              <a:rPr lang="en-US" smtClean="0"/>
              <a:t>10/5/2026</a:t>
            </a:fld>
            <a:endParaRPr lang="en-US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95200018-1383-12E5-FA6B-7F581AC8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DDDB5FEF-FA34-E72F-10BD-1A52F1032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392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33592E0-955E-FFAF-D6BD-76AB2594D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7B913D9E-D420-C1C1-6E5D-8A9B70A813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4450577C-FC9E-071A-9946-5203BC0D5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B4B1B-ADBF-48A6-8B46-30341B951EF3}" type="datetime1">
              <a:rPr lang="en-US" smtClean="0"/>
              <a:t>10/5/2026</a:t>
            </a:fld>
            <a:endParaRPr lang="en-US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85EB500C-BDC6-5B43-69F8-442FE4FF8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084B5EEC-8F05-4563-A696-02C61FC1A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244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2094800-6D07-6631-35FC-6B9F54527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FA708301-EA31-6BA9-EF36-5CEC8641D8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34C6CBAF-7391-FD0E-5FE4-E2D8FC2124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CF5DC-589B-43DA-BAE3-B81C43EAA5F1}" type="datetime1">
              <a:rPr lang="en-US" smtClean="0"/>
              <a:t>10/5/2026</a:t>
            </a:fld>
            <a:endParaRPr lang="en-US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5C224B8A-EB1D-B174-478D-75D04FCE7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2AE9CA8C-1106-4F3D-CDEB-BA4310EA3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342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96189BA-B908-9E3F-9C76-CBEFB5C2C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F93D73D0-590F-E036-D1F2-3E4557A20C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8705FE94-8D25-62C2-6C92-0BC3325358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AB14E794-43E1-ECF0-9845-865EE9AFA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60A45-7D90-449C-9CFB-02768CD7CC09}" type="datetime1">
              <a:rPr lang="en-US" smtClean="0"/>
              <a:t>10/5/2026</a:t>
            </a:fld>
            <a:endParaRPr lang="en-US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31ED9D87-E67D-96E3-ADEA-BB0FD0761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7E6A7ED3-AAB7-8C6B-D03D-7213208FD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210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7A22A04-F20D-C67C-BF9C-238C7B957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23325D14-1441-36CE-CDD3-3A28C94CC2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864CF4B4-5E2E-9D36-DECC-C23954AAE9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F16C3357-B3F6-7383-B018-1037178B1B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B772EB2E-7407-6DE2-03CF-34AFA71831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43200CF2-E855-7D65-7594-4491102130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9B-29D4-4E0B-B0B1-1FDC8F5C68EC}" type="datetime1">
              <a:rPr lang="en-US" smtClean="0"/>
              <a:t>10/5/2026</a:t>
            </a:fld>
            <a:endParaRPr lang="en-US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EDDA5412-78C9-022D-0DAA-6E5A503D7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7AD893EA-BD50-B6CF-9824-D565A4A17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9124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59498D5-34B6-8427-A683-7776E7218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C55B19B1-545C-3D49-85D9-1EAF29DACE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71256-9E7D-46B7-A4EB-C71480790B2A}" type="datetime1">
              <a:rPr lang="en-US" smtClean="0"/>
              <a:t>10/5/2026</a:t>
            </a:fld>
            <a:endParaRPr lang="en-US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13B60E62-3E62-B9C3-E1C8-EB8BE2529A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E629FA44-DBA4-C0B6-035E-20D13A1E4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859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4259313D-B619-FB6D-A537-714B3CA50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7FE8A-132C-45B5-B3C4-E206032440C6}" type="datetime1">
              <a:rPr lang="en-US" smtClean="0"/>
              <a:t>10/5/2026</a:t>
            </a:fld>
            <a:endParaRPr lang="en-US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9AEE335C-37DE-62F5-02C7-D3B102E52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253EEC16-FBCF-BCC0-2E0D-CABE08DF3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886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C5431FB-9EA4-9ADE-C81B-38DBBE4599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BFA76079-9D90-4DF5-891A-7B39F1B3E7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DDBE2A9F-274C-B6AD-E5B7-A96B225CD5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999D9580-8BAF-5A8A-05D6-4FEB6086C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AD5D7-BF42-4DDF-8FBB-8C51A6A7C6DC}" type="datetime1">
              <a:rPr lang="en-US" smtClean="0"/>
              <a:t>10/5/2026</a:t>
            </a:fld>
            <a:endParaRPr lang="en-US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29D09740-9E53-A3A4-FBA8-DFA926DBC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25016544-EA9E-E68F-01F9-54E7BC823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762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47AB899-8D5F-1172-277F-AD8968726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67767A31-E506-CC44-7FCF-C5AF88A2A8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358B4960-90AF-1D43-4CFA-71AAE8C5BA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DDE7FB02-E3BB-FBD8-C7CC-FB2E7A1E33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865A4-EDB7-4FD3-9FB8-993DAFF4CE8A}" type="datetime1">
              <a:rPr lang="en-US" smtClean="0"/>
              <a:t>10/5/2026</a:t>
            </a:fld>
            <a:endParaRPr lang="en-US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114CF4AD-0323-1000-2B65-43DC1F95B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311C51AD-25A4-748E-4EA2-CC048B124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9533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C21102F-DC1F-2029-F7DD-0A285646C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28A20901-A58A-65AC-E8AF-22717062A3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2F6DE823-9904-632C-1BF5-DC3BE79683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80E30-5DB9-4FBE-B0BE-A2FD8E55BF04}" type="datetime1">
              <a:rPr lang="en-US" smtClean="0"/>
              <a:t>10/5/2026</a:t>
            </a:fld>
            <a:endParaRPr lang="en-US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DA67F163-236E-D02D-0881-9865099D3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5BC074CB-E53E-9CCD-CB18-93D049566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972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BE10F5DD-B803-C64C-FC67-7965035FA5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CB0C75EC-819B-08F3-FBC8-FD38409A2C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4DF6426D-366C-E67E-5D2F-9CECB378F1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2E0F9-5536-41C8-9545-5D566DC0FF0C}" type="datetime1">
              <a:rPr lang="en-US" smtClean="0"/>
              <a:t>10/5/2026</a:t>
            </a:fld>
            <a:endParaRPr lang="en-US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EFFE34FB-E320-92C8-99B8-83C2F59DA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20627705-EF5E-9B54-6C85-575B0EDCC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527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09F9E100-8813-4C72-2943-8A1C68B37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74B41EE5-0A6B-6E5D-B4CE-4A13BFE672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253B2069-07B0-D251-BE61-9C7842445D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B9BBE5-A552-461B-84C5-868331EA7E17}" type="datetime1">
              <a:rPr lang="en-US" smtClean="0"/>
              <a:t>10/5/2026</a:t>
            </a:fld>
            <a:endParaRPr lang="en-US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5C592C64-9EB0-9836-4BD7-BBF17DD367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8774F4E8-2BD3-7F6B-8EF2-F69DE6B85F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630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eogebra.org/m/szhjkbaz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microsoft.com/office/2007/relationships/hdphoto" Target="../media/hdphoto4.wdp"/><Relationship Id="rId5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5.wdp"/><Relationship Id="rId5" Type="http://schemas.openxmlformats.org/officeDocument/2006/relationships/image" Target="../media/image12.png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1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6.wdp"/><Relationship Id="rId5" Type="http://schemas.openxmlformats.org/officeDocument/2006/relationships/image" Target="../media/image13.png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1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microsoft.com/office/2007/relationships/hdphoto" Target="../media/hdphoto8.wdp"/><Relationship Id="rId5" Type="http://schemas.openxmlformats.org/officeDocument/2006/relationships/image" Target="../media/image15.png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microsoft.com/office/2007/relationships/hdphoto" Target="../media/hdphoto8.wdp"/><Relationship Id="rId5" Type="http://schemas.openxmlformats.org/officeDocument/2006/relationships/image" Target="../media/image15.png"/><Relationship Id="rId4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0.wdp"/><Relationship Id="rId5" Type="http://schemas.openxmlformats.org/officeDocument/2006/relationships/image" Target="../media/image19.png"/><Relationship Id="rId4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1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0.wdp"/><Relationship Id="rId5" Type="http://schemas.openxmlformats.org/officeDocument/2006/relationships/image" Target="../media/image19.png"/><Relationship Id="rId4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eogebra.org/m/bdavxwha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3.jpeg"/><Relationship Id="rId9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6152B443-17AD-38BC-72B3-A78171998E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8268" y="119557"/>
            <a:ext cx="4006575" cy="1148653"/>
          </a:xfrm>
          <a:prstGeom prst="rect">
            <a:avLst/>
          </a:prstGeom>
        </p:spPr>
      </p:pic>
      <p:sp>
        <p:nvSpPr>
          <p:cNvPr id="4" name="כותרת משנה 2">
            <a:extLst>
              <a:ext uri="{FF2B5EF4-FFF2-40B4-BE49-F238E27FC236}">
                <a16:creationId xmlns:a16="http://schemas.microsoft.com/office/drawing/2014/main" id="{39F2EE02-009B-5830-C480-E988A0D8D90B}"/>
              </a:ext>
            </a:extLst>
          </p:cNvPr>
          <p:cNvSpPr txBox="1">
            <a:spLocks/>
          </p:cNvSpPr>
          <p:nvPr/>
        </p:nvSpPr>
        <p:spPr>
          <a:xfrm>
            <a:off x="3730509" y="2672301"/>
            <a:ext cx="6697824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מתמטיקה לכיתה ז'</a:t>
            </a:r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DD3D84B8-3E74-6D3E-1507-BC48A459B1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730" y="994278"/>
            <a:ext cx="3048695" cy="3925194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899D3E09-7105-A8E1-F39C-91753FC144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5103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6220F4-C372-C15C-CB08-E4E88AAD1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8F5560B5-857E-FC7D-6DDD-7840683EF0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881" y="182077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88ABED5F-ECD0-FECC-86A6-85E0901604FE}"/>
              </a:ext>
            </a:extLst>
          </p:cNvPr>
          <p:cNvSpPr txBox="1">
            <a:spLocks/>
          </p:cNvSpPr>
          <p:nvPr/>
        </p:nvSpPr>
        <p:spPr>
          <a:xfrm>
            <a:off x="2858656" y="2018142"/>
            <a:ext cx="6056744" cy="1512200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7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תחום גאומטרי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1F933FE5-1CC2-CDE5-0BF9-74CA915015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35819FAE-53C6-5F34-10F3-BB78A1B73D11}"/>
              </a:ext>
            </a:extLst>
          </p:cNvPr>
          <p:cNvSpPr txBox="1">
            <a:spLocks/>
          </p:cNvSpPr>
          <p:nvPr/>
        </p:nvSpPr>
        <p:spPr>
          <a:xfrm>
            <a:off x="2858656" y="3257394"/>
            <a:ext cx="6056744" cy="1512200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5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שטחים</a:t>
            </a:r>
          </a:p>
        </p:txBody>
      </p:sp>
    </p:spTree>
    <p:extLst>
      <p:ext uri="{BB962C8B-B14F-4D97-AF65-F5344CB8AC3E}">
        <p14:creationId xmlns:p14="http://schemas.microsoft.com/office/powerpoint/2010/main" val="2400541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A037A5-64CF-9FC1-286C-FBEE00C673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3E2421A4-1D16-397E-8B5B-F0E08A2F1EB4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משימת פתיחה</a:t>
            </a:r>
          </a:p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עמוד 318</a:t>
            </a: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7921BC43-8944-E7E1-36EE-815BF0C5C0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59F0804F-3D80-4828-8B54-795C69C7E3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56077" y="1831813"/>
            <a:ext cx="1409894" cy="1597187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7E7EEA7F-8359-BD86-88EE-9B928F3959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868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2C1CD-6497-DB86-90C7-7AE29E155A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3F88EC45-A9FA-E6E5-645D-3D90065B2E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BBC13CD8-F60D-E0BF-AFD2-3669DD877C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509EF3D6-7174-1899-A2C4-C1EE4BC006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28033" y="228429"/>
            <a:ext cx="6378493" cy="3932261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C0E0D552-1AD9-3BB2-63F8-73D320B2CC6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49032" y="4629128"/>
            <a:ext cx="6157494" cy="495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0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CB2A2C-2181-614B-4DA6-7AD73979D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49EBE8C1-3B64-EC0D-7EB8-0EB58E9B7F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881" y="182077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2878D6DF-33AD-9F30-1525-109BC80D19CD}"/>
              </a:ext>
            </a:extLst>
          </p:cNvPr>
          <p:cNvSpPr txBox="1">
            <a:spLocks/>
          </p:cNvSpPr>
          <p:nvPr/>
        </p:nvSpPr>
        <p:spPr>
          <a:xfrm>
            <a:off x="4541520" y="1654426"/>
            <a:ext cx="7140730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שטחי מלבן (כולל ריבוע) ומשולש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1E5D700A-DC97-5ED6-CA51-FDC4EF67D8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  <p:sp>
        <p:nvSpPr>
          <p:cNvPr id="5" name="כותרת משנה 2">
            <a:extLst>
              <a:ext uri="{FF2B5EF4-FFF2-40B4-BE49-F238E27FC236}">
                <a16:creationId xmlns:a16="http://schemas.microsoft.com/office/drawing/2014/main" id="{F6D539C1-FA12-87E1-C262-3CAF9947D83B}"/>
              </a:ext>
            </a:extLst>
          </p:cNvPr>
          <p:cNvSpPr txBox="1">
            <a:spLocks/>
          </p:cNvSpPr>
          <p:nvPr/>
        </p:nvSpPr>
        <p:spPr>
          <a:xfrm>
            <a:off x="3531477" y="2585921"/>
            <a:ext cx="7520234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he-IL" sz="4000" b="1" dirty="0"/>
              <a:t>א. שטחי מלבן (כולל ריבוע) ומשולש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0565828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A915D72C-8E67-FE9E-929D-D19EA78FBC0B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הסבר ודוגמה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6152B443-17AD-38BC-72B3-A78171998E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FE23E111-8885-EB58-671C-9C90179BE5DC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עמ' 319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AD0310E7-5378-0B8C-2A8B-85BFC7F048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0858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8DCA8C-BE69-1EB6-04CE-8D9D3487B9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4AAC522D-22B2-8890-E5B6-BD0F406DC9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77129E3F-C337-7862-1120-7A7BF18020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12" name="תמונה 11">
            <a:extLst>
              <a:ext uri="{FF2B5EF4-FFF2-40B4-BE49-F238E27FC236}">
                <a16:creationId xmlns:a16="http://schemas.microsoft.com/office/drawing/2014/main" id="{84CBA412-57C5-1AB1-6BFA-77C7AA357E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b="66083"/>
          <a:stretch>
            <a:fillRect/>
          </a:stretch>
        </p:blipFill>
        <p:spPr>
          <a:xfrm>
            <a:off x="2910564" y="1249491"/>
            <a:ext cx="6370872" cy="1478469"/>
          </a:xfrm>
          <a:prstGeom prst="rect">
            <a:avLst/>
          </a:prstGeom>
        </p:spPr>
      </p:pic>
      <p:pic>
        <p:nvPicPr>
          <p:cNvPr id="15" name="תמונה 14">
            <a:extLst>
              <a:ext uri="{FF2B5EF4-FFF2-40B4-BE49-F238E27FC236}">
                <a16:creationId xmlns:a16="http://schemas.microsoft.com/office/drawing/2014/main" id="{8820325F-5044-D6FF-CE40-4874AD1941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35665" b="37065"/>
          <a:stretch>
            <a:fillRect/>
          </a:stretch>
        </p:blipFill>
        <p:spPr>
          <a:xfrm>
            <a:off x="2910564" y="2727960"/>
            <a:ext cx="6370872" cy="1188720"/>
          </a:xfrm>
          <a:prstGeom prst="rect">
            <a:avLst/>
          </a:prstGeom>
        </p:spPr>
      </p:pic>
      <p:pic>
        <p:nvPicPr>
          <p:cNvPr id="16" name="תמונה 15">
            <a:extLst>
              <a:ext uri="{FF2B5EF4-FFF2-40B4-BE49-F238E27FC236}">
                <a16:creationId xmlns:a16="http://schemas.microsoft.com/office/drawing/2014/main" id="{08B418B0-C758-D7F0-961F-AB5383CDD3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62935" b="1059"/>
          <a:stretch>
            <a:fillRect/>
          </a:stretch>
        </p:blipFill>
        <p:spPr>
          <a:xfrm>
            <a:off x="2910564" y="3825619"/>
            <a:ext cx="6370872" cy="1569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249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2C131-BFF1-519E-0907-610F369452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98A7C036-6D5F-C961-C8FF-F615D8AA85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EB0974A5-7B4B-BD82-55DE-304823B398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31E137A1-066F-5343-437B-4C1832FC77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b="82902"/>
          <a:stretch>
            <a:fillRect/>
          </a:stretch>
        </p:blipFill>
        <p:spPr>
          <a:xfrm>
            <a:off x="3501113" y="446224"/>
            <a:ext cx="6378493" cy="986336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AED8B2F8-9789-DF97-03EC-24E834D010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16997" b="62661"/>
          <a:stretch>
            <a:fillRect/>
          </a:stretch>
        </p:blipFill>
        <p:spPr>
          <a:xfrm>
            <a:off x="3501113" y="1432560"/>
            <a:ext cx="6378493" cy="1173479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F9AFCB27-B1A4-6931-9A89-0805356CA9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37526" b="51568"/>
          <a:stretch>
            <a:fillRect/>
          </a:stretch>
        </p:blipFill>
        <p:spPr>
          <a:xfrm>
            <a:off x="3501113" y="2606039"/>
            <a:ext cx="6378493" cy="629174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82029D3D-8EF2-EB96-FAF0-FDFE9C36A7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48192" b="39448"/>
          <a:stretch>
            <a:fillRect/>
          </a:stretch>
        </p:blipFill>
        <p:spPr>
          <a:xfrm>
            <a:off x="3501112" y="3235213"/>
            <a:ext cx="6378493" cy="713065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A2899E93-A9B1-496A-C55D-1F4F40C5F8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60562" b="18362"/>
          <a:stretch>
            <a:fillRect/>
          </a:stretch>
        </p:blipFill>
        <p:spPr>
          <a:xfrm>
            <a:off x="3501111" y="3948278"/>
            <a:ext cx="6378493" cy="1215913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817EE14A-5598-A551-E001-5E96497420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82776" b="-140"/>
          <a:stretch>
            <a:fillRect/>
          </a:stretch>
        </p:blipFill>
        <p:spPr>
          <a:xfrm>
            <a:off x="3501110" y="5164191"/>
            <a:ext cx="6378493" cy="1001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545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2BA785-5BAC-261F-D55A-B76E87A1A9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A51EE514-9101-758C-C117-465B332D40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AC55C265-4618-C094-D7DE-0204191035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005A78CD-F2F5-1ABA-4850-CE305564F4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l="18323"/>
          <a:stretch>
            <a:fillRect/>
          </a:stretch>
        </p:blipFill>
        <p:spPr>
          <a:xfrm>
            <a:off x="6673063" y="269245"/>
            <a:ext cx="5197290" cy="2476715"/>
          </a:xfrm>
          <a:prstGeom prst="rect">
            <a:avLst/>
          </a:prstGeom>
        </p:spPr>
      </p:pic>
      <p:pic>
        <p:nvPicPr>
          <p:cNvPr id="12" name="תמונה 11">
            <a:extLst>
              <a:ext uri="{FF2B5EF4-FFF2-40B4-BE49-F238E27FC236}">
                <a16:creationId xmlns:a16="http://schemas.microsoft.com/office/drawing/2014/main" id="{3FB798E2-F0BC-A65E-A0E0-8453CA7AB106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b="62217"/>
          <a:stretch>
            <a:fillRect/>
          </a:stretch>
        </p:blipFill>
        <p:spPr>
          <a:xfrm>
            <a:off x="6673063" y="2859526"/>
            <a:ext cx="5197290" cy="1252515"/>
          </a:xfrm>
          <a:prstGeom prst="rect">
            <a:avLst/>
          </a:prstGeom>
        </p:spPr>
      </p:pic>
      <p:pic>
        <p:nvPicPr>
          <p:cNvPr id="13" name="תמונה 12">
            <a:extLst>
              <a:ext uri="{FF2B5EF4-FFF2-40B4-BE49-F238E27FC236}">
                <a16:creationId xmlns:a16="http://schemas.microsoft.com/office/drawing/2014/main" id="{E82B1BA3-68ED-BDB1-254F-2ABDE227B30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37784" b="38848"/>
          <a:stretch>
            <a:fillRect/>
          </a:stretch>
        </p:blipFill>
        <p:spPr>
          <a:xfrm>
            <a:off x="6673063" y="4225607"/>
            <a:ext cx="5197290" cy="774656"/>
          </a:xfrm>
          <a:prstGeom prst="rect">
            <a:avLst/>
          </a:prstGeom>
        </p:spPr>
      </p:pic>
      <p:pic>
        <p:nvPicPr>
          <p:cNvPr id="14" name="תמונה 13">
            <a:extLst>
              <a:ext uri="{FF2B5EF4-FFF2-40B4-BE49-F238E27FC236}">
                <a16:creationId xmlns:a16="http://schemas.microsoft.com/office/drawing/2014/main" id="{3B94E6CC-3F64-47E2-4E14-1955528BD3E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61501" b="441"/>
          <a:stretch>
            <a:fillRect/>
          </a:stretch>
        </p:blipFill>
        <p:spPr>
          <a:xfrm>
            <a:off x="6673063" y="5113829"/>
            <a:ext cx="5197290" cy="1261639"/>
          </a:xfrm>
          <a:prstGeom prst="rect">
            <a:avLst/>
          </a:prstGeom>
        </p:spPr>
      </p:pic>
      <p:sp>
        <p:nvSpPr>
          <p:cNvPr id="16" name="תיבת טקסט 15">
            <a:extLst>
              <a:ext uri="{FF2B5EF4-FFF2-40B4-BE49-F238E27FC236}">
                <a16:creationId xmlns:a16="http://schemas.microsoft.com/office/drawing/2014/main" id="{1A0CDAD5-F887-961E-4AAB-50F8D0D951E9}"/>
              </a:ext>
            </a:extLst>
          </p:cNvPr>
          <p:cNvSpPr txBox="1"/>
          <p:nvPr/>
        </p:nvSpPr>
        <p:spPr>
          <a:xfrm>
            <a:off x="2236787" y="2941030"/>
            <a:ext cx="24625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e-IL" sz="1200" dirty="0">
                <a:latin typeface="David" panose="020E0502060401010101" pitchFamily="34" charset="-79"/>
                <a:cs typeface="David" panose="020E0502060401010101" pitchFamily="34" charset="-79"/>
              </a:rPr>
              <a:t>ביישומון הבא תוכלו לראות המחשה לשטח משולש ישר-זווית, </a:t>
            </a:r>
          </a:p>
          <a:p>
            <a:pPr algn="ctr"/>
            <a:r>
              <a:rPr lang="he-IL" sz="1200" dirty="0">
                <a:latin typeface="David" panose="020E0502060401010101" pitchFamily="34" charset="-79"/>
                <a:cs typeface="David" panose="020E0502060401010101" pitchFamily="34" charset="-79"/>
              </a:rPr>
              <a:t>המהווה מחצית משטח מלבן</a:t>
            </a:r>
          </a:p>
        </p:txBody>
      </p:sp>
      <p:pic>
        <p:nvPicPr>
          <p:cNvPr id="2" name="תמונה 1">
            <a:hlinkClick r:id="rId8"/>
            <a:extLst>
              <a:ext uri="{FF2B5EF4-FFF2-40B4-BE49-F238E27FC236}">
                <a16:creationId xmlns:a16="http://schemas.microsoft.com/office/drawing/2014/main" id="{901C57E3-36DD-2DBB-674A-83294E3626D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3717" y="3762408"/>
            <a:ext cx="828675" cy="82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029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8DE178-4C42-7281-2A0E-6FDFEE1622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D9A323A8-33E5-D277-E908-881AA74FEC2B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70E1CDDC-CD32-6BB9-5601-95B98E334A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86846101-9AF0-B5F0-CBAC-B0C24861768E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עמ' 328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FB2A2C8A-3FA2-3CB5-920B-6D028EC1EA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0295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6FD186-3635-3C2E-4CBE-BC3443DB9F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978F19BA-E8A4-31D6-AEE2-9A03813014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CFF557BF-4505-FF4F-D51A-B445C695AE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12" name="תמונה 11">
            <a:extLst>
              <a:ext uri="{FF2B5EF4-FFF2-40B4-BE49-F238E27FC236}">
                <a16:creationId xmlns:a16="http://schemas.microsoft.com/office/drawing/2014/main" id="{F8F5041A-7900-773C-7D7D-A6AC321317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b="67430"/>
          <a:stretch>
            <a:fillRect/>
          </a:stretch>
        </p:blipFill>
        <p:spPr>
          <a:xfrm>
            <a:off x="3043925" y="963717"/>
            <a:ext cx="6104149" cy="1605864"/>
          </a:xfrm>
          <a:prstGeom prst="rect">
            <a:avLst/>
          </a:prstGeom>
        </p:spPr>
      </p:pic>
      <p:pic>
        <p:nvPicPr>
          <p:cNvPr id="13" name="תמונה 12">
            <a:extLst>
              <a:ext uri="{FF2B5EF4-FFF2-40B4-BE49-F238E27FC236}">
                <a16:creationId xmlns:a16="http://schemas.microsoft.com/office/drawing/2014/main" id="{8633C9BB-6279-228E-2050-F122DEBECB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32571" b="53305"/>
          <a:stretch>
            <a:fillRect/>
          </a:stretch>
        </p:blipFill>
        <p:spPr>
          <a:xfrm>
            <a:off x="3043922" y="2721980"/>
            <a:ext cx="6104149" cy="696412"/>
          </a:xfrm>
          <a:prstGeom prst="rect">
            <a:avLst/>
          </a:prstGeom>
        </p:spPr>
      </p:pic>
      <p:pic>
        <p:nvPicPr>
          <p:cNvPr id="14" name="תמונה 13">
            <a:extLst>
              <a:ext uri="{FF2B5EF4-FFF2-40B4-BE49-F238E27FC236}">
                <a16:creationId xmlns:a16="http://schemas.microsoft.com/office/drawing/2014/main" id="{96E26101-90DC-EA8D-EDDE-2270895A8D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46693" b="548"/>
          <a:stretch>
            <a:fillRect/>
          </a:stretch>
        </p:blipFill>
        <p:spPr>
          <a:xfrm>
            <a:off x="3043923" y="3571152"/>
            <a:ext cx="6104149" cy="2601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924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C39A77-7B53-493C-D0AC-E47A7C678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466C39DB-37D5-8104-5140-EB8ED5D8E7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CBA3CED9-4FD0-DB5A-7BC5-01CACB0921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C2B302FE-1F22-3793-E4FB-C5CAB66DFB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25660" y="239912"/>
            <a:ext cx="6096528" cy="2720576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278CDD74-CCCC-BE67-E2CB-AABD13CA0F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l="9982" b="67319"/>
          <a:stretch>
            <a:fillRect/>
          </a:stretch>
        </p:blipFill>
        <p:spPr>
          <a:xfrm>
            <a:off x="6423949" y="3067147"/>
            <a:ext cx="5467396" cy="1446980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AC6A5BA6-31A4-B693-5878-0659CA6EE4D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l="9982" t="32421" b="45620"/>
          <a:stretch>
            <a:fillRect/>
          </a:stretch>
        </p:blipFill>
        <p:spPr>
          <a:xfrm>
            <a:off x="6423949" y="4620786"/>
            <a:ext cx="5467396" cy="972273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1F7D74B6-4ED8-3100-2F02-C91BFF9750A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l="9982" t="53163" b="24878"/>
          <a:stretch>
            <a:fillRect/>
          </a:stretch>
        </p:blipFill>
        <p:spPr>
          <a:xfrm>
            <a:off x="6423949" y="5699718"/>
            <a:ext cx="5467396" cy="972273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F5824B90-47A8-9997-312F-A7FBEB7860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l="14746" t="75121" b="-1281"/>
          <a:stretch>
            <a:fillRect/>
          </a:stretch>
        </p:blipFill>
        <p:spPr>
          <a:xfrm>
            <a:off x="1091584" y="5537227"/>
            <a:ext cx="5178029" cy="1158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022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96DD90-1C82-E889-CF2A-B1866D27C1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B0862AA8-08B3-341E-C10D-7C028F16B0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881" y="182077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C7D83B0E-EDE1-03C1-DCD0-3B7F96D5D405}"/>
              </a:ext>
            </a:extLst>
          </p:cNvPr>
          <p:cNvSpPr txBox="1">
            <a:spLocks/>
          </p:cNvSpPr>
          <p:nvPr/>
        </p:nvSpPr>
        <p:spPr>
          <a:xfrm>
            <a:off x="4541520" y="1654426"/>
            <a:ext cx="7140730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שטחי מלבן (כולל ריבוע) ומשולש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8F106C83-A88D-D79A-AC5C-6A4A8DAB5B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  <p:sp>
        <p:nvSpPr>
          <p:cNvPr id="5" name="כותרת משנה 2">
            <a:extLst>
              <a:ext uri="{FF2B5EF4-FFF2-40B4-BE49-F238E27FC236}">
                <a16:creationId xmlns:a16="http://schemas.microsoft.com/office/drawing/2014/main" id="{A4ED6A2F-B027-7841-FE2A-184689B02313}"/>
              </a:ext>
            </a:extLst>
          </p:cNvPr>
          <p:cNvSpPr txBox="1">
            <a:spLocks/>
          </p:cNvSpPr>
          <p:nvPr/>
        </p:nvSpPr>
        <p:spPr>
          <a:xfrm>
            <a:off x="1145894" y="2585921"/>
            <a:ext cx="9905817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he-IL" sz="4000" b="1" dirty="0"/>
              <a:t>ב. שטח צורה המורכבת ממשולשים ו/או מלבנים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5951653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C1DFC0-BB67-D193-0829-B4628728BD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5269DB18-4E76-402A-6EC5-FDA31FAD8E03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הסבר ודוגמה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E184F59F-1C60-B3BC-693F-C206C09B9A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B2AE8B07-722E-E15D-9F56-A255660D7016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עמ' 333-335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B51D0DA5-557E-8EB7-E2C8-0BC3566738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002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82F25D-908C-64F8-EF0D-8080281FDA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45B30E38-AC35-A499-47F9-70FE5D7C3B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1386096F-F5D9-8D62-2825-AB6990556F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701C851B-25E7-9089-6C28-E03057BB8D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83389" y="252498"/>
            <a:ext cx="6073666" cy="1653683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99BA227C-9994-E1EA-47CD-7F56F7CA47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b="53433"/>
          <a:stretch>
            <a:fillRect/>
          </a:stretch>
        </p:blipFill>
        <p:spPr>
          <a:xfrm>
            <a:off x="5883389" y="2150879"/>
            <a:ext cx="6073666" cy="1923410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524AFA8A-6BCA-B224-6B0E-37F2DFD368E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49690" b="-372"/>
          <a:stretch>
            <a:fillRect/>
          </a:stretch>
        </p:blipFill>
        <p:spPr>
          <a:xfrm>
            <a:off x="5883389" y="4318987"/>
            <a:ext cx="6073666" cy="2093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702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F0201D-C2B7-6E02-0F42-399892801C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6EC852B9-E293-A16A-2014-50A7817C12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E729B9CA-9C7F-0AAD-767B-B8C1404B5C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57FAD030-7AAF-FB73-631F-851834570F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83389" y="252498"/>
            <a:ext cx="6073666" cy="1653683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0F514042-4B7E-75C2-76C3-F2F84B77B7B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b="39848"/>
          <a:stretch>
            <a:fillRect/>
          </a:stretch>
        </p:blipFill>
        <p:spPr>
          <a:xfrm>
            <a:off x="5898630" y="2071224"/>
            <a:ext cx="6058425" cy="2246133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9B6996AB-3E59-160F-22DD-403F71DBA62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58286" b="568"/>
          <a:stretch>
            <a:fillRect/>
          </a:stretch>
        </p:blipFill>
        <p:spPr>
          <a:xfrm>
            <a:off x="5883389" y="4482399"/>
            <a:ext cx="6058425" cy="1536435"/>
          </a:xfrm>
          <a:prstGeom prst="rect">
            <a:avLst/>
          </a:prstGeom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8B6C1561-FF03-272E-E668-1C7CA3A6297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3685" b="32804"/>
          <a:stretch>
            <a:fillRect/>
          </a:stretch>
        </p:blipFill>
        <p:spPr>
          <a:xfrm>
            <a:off x="394350" y="4482399"/>
            <a:ext cx="5327998" cy="1597679"/>
          </a:xfrm>
          <a:prstGeom prst="rect">
            <a:avLst/>
          </a:prstGeom>
        </p:spPr>
      </p:pic>
      <p:pic>
        <p:nvPicPr>
          <p:cNvPr id="11" name="תמונה 10">
            <a:extLst>
              <a:ext uri="{FF2B5EF4-FFF2-40B4-BE49-F238E27FC236}">
                <a16:creationId xmlns:a16="http://schemas.microsoft.com/office/drawing/2014/main" id="{ACF0997F-0F8F-20D4-F619-3F5BFA4089C5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7467" t="69804" r="1943" b="1209"/>
          <a:stretch>
            <a:fillRect/>
          </a:stretch>
        </p:blipFill>
        <p:spPr>
          <a:xfrm>
            <a:off x="648268" y="2739788"/>
            <a:ext cx="4974610" cy="689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839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2F66F1-BAB8-5A48-FE9D-2D58DC2B06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55E436D9-7D7F-C8FA-856F-C9E5938A82DA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הסבר ודוגמה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3CE817F2-34BF-C67A-34D8-9199829313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76568E03-0BDC-3966-82D8-EBCAB013942E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עמ' 339-340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994E6F57-DE0D-93EE-4E23-1424DEF69A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612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E60DA3-EB08-6D08-4599-AF08CB958F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431652DE-F654-5514-7728-13F9420D47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546A4E56-D4D8-D61D-32A3-1428A3352D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8508F325-E441-078A-D75D-5FEC5D0CB2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b="66331"/>
          <a:stretch>
            <a:fillRect/>
          </a:stretch>
        </p:blipFill>
        <p:spPr>
          <a:xfrm>
            <a:off x="3021063" y="609356"/>
            <a:ext cx="6149873" cy="1898714"/>
          </a:xfrm>
          <a:prstGeom prst="rect">
            <a:avLst/>
          </a:prstGeom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1CF96F64-0213-2271-4626-A47AC69844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33329" b="30073"/>
          <a:stretch>
            <a:fillRect/>
          </a:stretch>
        </p:blipFill>
        <p:spPr>
          <a:xfrm>
            <a:off x="3021062" y="2508070"/>
            <a:ext cx="6149873" cy="2063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057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3D46CB-AEB8-4DE9-F7A3-7A49D35AA5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3737CB23-1275-C343-4AA3-C101B6CBC2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BF96F978-492E-693F-8089-61B0FA6834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7EC9C25E-7650-52B8-86BA-0140CECB7C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30909" b="25124"/>
          <a:stretch>
            <a:fillRect/>
          </a:stretch>
        </p:blipFill>
        <p:spPr>
          <a:xfrm>
            <a:off x="3657869" y="242480"/>
            <a:ext cx="6149873" cy="2479455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84CFAF6A-B666-1449-3910-E197198969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l="913" r="913"/>
          <a:stretch>
            <a:fillRect/>
          </a:stretch>
        </p:blipFill>
        <p:spPr>
          <a:xfrm>
            <a:off x="3657868" y="4154612"/>
            <a:ext cx="6149873" cy="1371719"/>
          </a:xfrm>
          <a:prstGeom prst="rect">
            <a:avLst/>
          </a:prstGeom>
        </p:spPr>
      </p:pic>
      <p:pic>
        <p:nvPicPr>
          <p:cNvPr id="2" name="תמונה 1">
            <a:extLst>
              <a:ext uri="{FF2B5EF4-FFF2-40B4-BE49-F238E27FC236}">
                <a16:creationId xmlns:a16="http://schemas.microsoft.com/office/drawing/2014/main" id="{CCDD3132-0F2F-001E-1CFB-367A6A0661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75520" b="14770"/>
          <a:stretch>
            <a:fillRect/>
          </a:stretch>
        </p:blipFill>
        <p:spPr>
          <a:xfrm>
            <a:off x="3657869" y="2721935"/>
            <a:ext cx="6149873" cy="547577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1A826EF9-507E-F651-C720-5D739B918F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84148" b="157"/>
          <a:stretch>
            <a:fillRect/>
          </a:stretch>
        </p:blipFill>
        <p:spPr>
          <a:xfrm>
            <a:off x="3657868" y="3269512"/>
            <a:ext cx="6149873" cy="88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992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C4B08D-834C-38C4-1C49-6F96A6C70D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EB13C8CB-CB07-2DD0-789F-3678A57D3B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56801B64-586B-79C2-8406-AE20F6EA91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05900E34-455A-07DF-A81C-51E80C3364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6176" y="264885"/>
            <a:ext cx="6142252" cy="990686"/>
          </a:xfrm>
          <a:prstGeom prst="rect">
            <a:avLst/>
          </a:prstGeom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33C61C81-8598-3DB6-63C7-37388B7B4FA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67593"/>
          <a:stretch>
            <a:fillRect/>
          </a:stretch>
        </p:blipFill>
        <p:spPr>
          <a:xfrm>
            <a:off x="5720934" y="1380995"/>
            <a:ext cx="6157494" cy="1968261"/>
          </a:xfrm>
          <a:prstGeom prst="rect">
            <a:avLst/>
          </a:prstGeom>
        </p:spPr>
      </p:pic>
      <p:pic>
        <p:nvPicPr>
          <p:cNvPr id="11" name="תמונה 10">
            <a:extLst>
              <a:ext uri="{FF2B5EF4-FFF2-40B4-BE49-F238E27FC236}">
                <a16:creationId xmlns:a16="http://schemas.microsoft.com/office/drawing/2014/main" id="{FA7FC825-AF7C-03AE-82AF-8BADFB5357A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31846" b="32581"/>
          <a:stretch>
            <a:fillRect/>
          </a:stretch>
        </p:blipFill>
        <p:spPr>
          <a:xfrm>
            <a:off x="5720934" y="3474680"/>
            <a:ext cx="6157494" cy="2160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8047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F3F044-7270-E394-7A49-79D6F30E45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BC8DC08C-200B-C200-5898-6CD82F0F7E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6839228D-BF04-E02F-93C0-FC27E06EFC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FA2D254F-B7DB-3080-9CC1-6284EBEA6C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6176" y="264885"/>
            <a:ext cx="6142252" cy="990686"/>
          </a:xfrm>
          <a:prstGeom prst="rect">
            <a:avLst/>
          </a:prstGeom>
        </p:spPr>
      </p:pic>
      <p:pic>
        <p:nvPicPr>
          <p:cNvPr id="2" name="תמונה 1">
            <a:extLst>
              <a:ext uri="{FF2B5EF4-FFF2-40B4-BE49-F238E27FC236}">
                <a16:creationId xmlns:a16="http://schemas.microsoft.com/office/drawing/2014/main" id="{AF13A06B-5433-0B3E-968C-DFA8DFC010A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67418" b="685"/>
          <a:stretch>
            <a:fillRect/>
          </a:stretch>
        </p:blipFill>
        <p:spPr>
          <a:xfrm>
            <a:off x="5720934" y="1491708"/>
            <a:ext cx="6157494" cy="1937292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866B8115-676F-3AB8-49E3-6D0E539FEE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20934" y="3665137"/>
            <a:ext cx="6149873" cy="807790"/>
          </a:xfrm>
          <a:prstGeom prst="rect">
            <a:avLst/>
          </a:prstGeom>
        </p:spPr>
      </p:pic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33BF45DD-9EFC-FA65-2921-89BEE550ACC0}"/>
              </a:ext>
            </a:extLst>
          </p:cNvPr>
          <p:cNvSpPr txBox="1"/>
          <p:nvPr/>
        </p:nvSpPr>
        <p:spPr>
          <a:xfrm>
            <a:off x="1281001" y="2460354"/>
            <a:ext cx="298252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e-IL" sz="1400" dirty="0">
                <a:latin typeface="David" panose="020E0502060401010101" pitchFamily="34" charset="-79"/>
                <a:cs typeface="David" panose="020E0502060401010101" pitchFamily="34" charset="-79"/>
              </a:rPr>
              <a:t>ביישומון הבא תוכלו לראות המחשה </a:t>
            </a:r>
          </a:p>
          <a:p>
            <a:pPr algn="ctr"/>
            <a:r>
              <a:rPr lang="he-IL" sz="1400" dirty="0">
                <a:latin typeface="David" panose="020E0502060401010101" pitchFamily="34" charset="-79"/>
                <a:cs typeface="David" panose="020E0502060401010101" pitchFamily="34" charset="-79"/>
              </a:rPr>
              <a:t>לשטח מרובע שאלכסוניו מאונכים זה לזה </a:t>
            </a:r>
          </a:p>
          <a:p>
            <a:pPr algn="ctr"/>
            <a:r>
              <a:rPr lang="he-IL" sz="1400" dirty="0">
                <a:latin typeface="David" panose="020E0502060401010101" pitchFamily="34" charset="-79"/>
                <a:cs typeface="David" panose="020E0502060401010101" pitchFamily="34" charset="-79"/>
              </a:rPr>
              <a:t>כמחצית משטח מלבן.</a:t>
            </a:r>
          </a:p>
        </p:txBody>
      </p:sp>
      <p:pic>
        <p:nvPicPr>
          <p:cNvPr id="4" name="תמונה 3">
            <a:hlinkClick r:id="rId8"/>
            <a:extLst>
              <a:ext uri="{FF2B5EF4-FFF2-40B4-BE49-F238E27FC236}">
                <a16:creationId xmlns:a16="http://schemas.microsoft.com/office/drawing/2014/main" id="{95A87AE5-1682-51E7-FB7C-0530A2053E0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7924" y="3348070"/>
            <a:ext cx="828675" cy="82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8267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181583-B757-3C97-6768-795E9FD324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DECA5FE8-07CB-4376-0E56-41D20D96A978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הסבר ודוגמה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BE31EC37-E260-5876-ED63-FB89A15C75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7FC0C64F-517F-4594-F726-A5026D66BA91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עמ' 344-345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BC8697BF-2BBD-0E4C-E211-6427A83604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7474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73F7B2-2754-576B-6135-D694E21A8D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5DFA2A28-CFDC-14BA-71A9-F4EA41C6CC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EEEFD241-70A0-ABEE-2903-052CDAECD8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FE14C123-2CCD-534B-1DB7-7BA0ECF84CB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35331"/>
          <a:stretch>
            <a:fillRect/>
          </a:stretch>
        </p:blipFill>
        <p:spPr>
          <a:xfrm>
            <a:off x="5758058" y="236457"/>
            <a:ext cx="6226080" cy="3070269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C9C7F49D-4B0A-CCA4-1653-FD734B96FDD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59252"/>
          <a:stretch>
            <a:fillRect/>
          </a:stretch>
        </p:blipFill>
        <p:spPr>
          <a:xfrm>
            <a:off x="5742817" y="5092994"/>
            <a:ext cx="6256562" cy="1329069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C8AE87BD-C562-1D5D-F5DB-9FB84EF42FE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67245" b="282"/>
          <a:stretch>
            <a:fillRect/>
          </a:stretch>
        </p:blipFill>
        <p:spPr>
          <a:xfrm>
            <a:off x="5758058" y="3429000"/>
            <a:ext cx="6226080" cy="1541720"/>
          </a:xfrm>
          <a:prstGeom prst="rect">
            <a:avLst/>
          </a:prstGeom>
        </p:spPr>
      </p:pic>
      <p:pic>
        <p:nvPicPr>
          <p:cNvPr id="11" name="תמונה 10">
            <a:extLst>
              <a:ext uri="{FF2B5EF4-FFF2-40B4-BE49-F238E27FC236}">
                <a16:creationId xmlns:a16="http://schemas.microsoft.com/office/drawing/2014/main" id="{B699CBA1-2FA1-CD18-9FCE-D5723D0BCF7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6688" t="46313" r="5872" b="38854"/>
          <a:stretch>
            <a:fillRect/>
          </a:stretch>
        </p:blipFill>
        <p:spPr>
          <a:xfrm>
            <a:off x="1350335" y="3737344"/>
            <a:ext cx="3593805" cy="483781"/>
          </a:xfrm>
          <a:prstGeom prst="rect">
            <a:avLst/>
          </a:prstGeom>
        </p:spPr>
      </p:pic>
      <p:pic>
        <p:nvPicPr>
          <p:cNvPr id="12" name="תמונה 11">
            <a:extLst>
              <a:ext uri="{FF2B5EF4-FFF2-40B4-BE49-F238E27FC236}">
                <a16:creationId xmlns:a16="http://schemas.microsoft.com/office/drawing/2014/main" id="{8DFE14F4-AB1A-560C-58BE-3136F4249F4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339" t="53450" r="63313" b="39378"/>
          <a:stretch>
            <a:fillRect/>
          </a:stretch>
        </p:blipFill>
        <p:spPr>
          <a:xfrm>
            <a:off x="2732568" y="4221125"/>
            <a:ext cx="2211572" cy="233916"/>
          </a:xfrm>
          <a:prstGeom prst="rect">
            <a:avLst/>
          </a:prstGeom>
        </p:spPr>
      </p:pic>
      <p:pic>
        <p:nvPicPr>
          <p:cNvPr id="13" name="תמונה 12">
            <a:extLst>
              <a:ext uri="{FF2B5EF4-FFF2-40B4-BE49-F238E27FC236}">
                <a16:creationId xmlns:a16="http://schemas.microsoft.com/office/drawing/2014/main" id="{EE1772C1-000F-D145-9CFC-7A913B39631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1105" t="61783" r="5873" b="31045"/>
          <a:stretch>
            <a:fillRect/>
          </a:stretch>
        </p:blipFill>
        <p:spPr>
          <a:xfrm>
            <a:off x="1626781" y="4455041"/>
            <a:ext cx="3317359" cy="233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06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3C5EF2-E908-8404-19BF-75A1F37DA8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D205EF08-BD44-4DF3-2865-9B71F48A07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B3625722-1808-FF83-C76E-81381EE28F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9185DE54-3361-EB2D-824C-22334E0C5B7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35331"/>
          <a:stretch>
            <a:fillRect/>
          </a:stretch>
        </p:blipFill>
        <p:spPr>
          <a:xfrm>
            <a:off x="5758058" y="236457"/>
            <a:ext cx="6226080" cy="3070269"/>
          </a:xfrm>
          <a:prstGeom prst="rect">
            <a:avLst/>
          </a:prstGeom>
        </p:spPr>
      </p:pic>
      <p:pic>
        <p:nvPicPr>
          <p:cNvPr id="2" name="תמונה 1">
            <a:extLst>
              <a:ext uri="{FF2B5EF4-FFF2-40B4-BE49-F238E27FC236}">
                <a16:creationId xmlns:a16="http://schemas.microsoft.com/office/drawing/2014/main" id="{C792DC56-B312-FC13-68A9-24CA1BBF444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44" t="76025" r="-244" b="504"/>
          <a:stretch>
            <a:fillRect/>
          </a:stretch>
        </p:blipFill>
        <p:spPr>
          <a:xfrm>
            <a:off x="5758058" y="3429000"/>
            <a:ext cx="6256562" cy="765547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AE4A4333-65CE-6D7D-F2B4-9262DCF6D5D1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b="53652"/>
          <a:stretch>
            <a:fillRect/>
          </a:stretch>
        </p:blipFill>
        <p:spPr>
          <a:xfrm>
            <a:off x="5879988" y="4316822"/>
            <a:ext cx="6134632" cy="1031356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8B6AF98E-EF62-64CE-E809-B22B4DAE265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46347" b="-1534"/>
          <a:stretch>
            <a:fillRect/>
          </a:stretch>
        </p:blipFill>
        <p:spPr>
          <a:xfrm>
            <a:off x="5879988" y="5348178"/>
            <a:ext cx="6134632" cy="1228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698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52465</TotalTime>
  <Words>125</Words>
  <Application>Microsoft Office PowerPoint</Application>
  <PresentationFormat>מסך רחב</PresentationFormat>
  <Paragraphs>48</Paragraphs>
  <Slides>24</Slides>
  <Notes>24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David</vt:lpstr>
      <vt:lpstr>ערכת נושא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Tali Rouash</dc:creator>
  <cp:lastModifiedBy>Tali Rouash</cp:lastModifiedBy>
  <cp:revision>459</cp:revision>
  <dcterms:created xsi:type="dcterms:W3CDTF">2023-03-16T18:50:14Z</dcterms:created>
  <dcterms:modified xsi:type="dcterms:W3CDTF">2026-10-05T16:14:53Z</dcterms:modified>
</cp:coreProperties>
</file>